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notesSlides/notesSlide3.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4.xml" ContentType="application/vnd.openxmlformats-officedocument.presentationml.notesSlide+xml"/>
  <Override PartName="/ppt/ink/ink73.xml" ContentType="application/inkml+xml"/>
  <Override PartName="/ppt/notesSlides/notesSlide5.xml" ContentType="application/vnd.openxmlformats-officedocument.presentationml.notesSlide+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2"/>
  </p:notesMasterIdLst>
  <p:handoutMasterIdLst>
    <p:handoutMasterId r:id="rId63"/>
  </p:handoutMasterIdLst>
  <p:sldIdLst>
    <p:sldId id="297" r:id="rId2"/>
    <p:sldId id="1263" r:id="rId3"/>
    <p:sldId id="1229" r:id="rId4"/>
    <p:sldId id="1248" r:id="rId5"/>
    <p:sldId id="1230" r:id="rId6"/>
    <p:sldId id="1231" r:id="rId7"/>
    <p:sldId id="1232" r:id="rId8"/>
    <p:sldId id="1234" r:id="rId9"/>
    <p:sldId id="1235" r:id="rId10"/>
    <p:sldId id="1200" r:id="rId11"/>
    <p:sldId id="1201" r:id="rId12"/>
    <p:sldId id="1202" r:id="rId13"/>
    <p:sldId id="1203" r:id="rId14"/>
    <p:sldId id="1256" r:id="rId15"/>
    <p:sldId id="1257" r:id="rId16"/>
    <p:sldId id="1204" r:id="rId17"/>
    <p:sldId id="1249" r:id="rId18"/>
    <p:sldId id="1205" r:id="rId19"/>
    <p:sldId id="1206" r:id="rId20"/>
    <p:sldId id="1207" r:id="rId21"/>
    <p:sldId id="1209" r:id="rId22"/>
    <p:sldId id="1210" r:id="rId23"/>
    <p:sldId id="1208" r:id="rId24"/>
    <p:sldId id="1250" r:id="rId25"/>
    <p:sldId id="1214" r:id="rId26"/>
    <p:sldId id="1215" r:id="rId27"/>
    <p:sldId id="1216" r:id="rId28"/>
    <p:sldId id="1251" r:id="rId29"/>
    <p:sldId id="1217" r:id="rId30"/>
    <p:sldId id="1218" r:id="rId31"/>
    <p:sldId id="1219" r:id="rId32"/>
    <p:sldId id="1211" r:id="rId33"/>
    <p:sldId id="1261" r:id="rId34"/>
    <p:sldId id="1222" r:id="rId35"/>
    <p:sldId id="1223" r:id="rId36"/>
    <p:sldId id="1224" r:id="rId37"/>
    <p:sldId id="1262" r:id="rId38"/>
    <p:sldId id="1227" r:id="rId39"/>
    <p:sldId id="1228" r:id="rId40"/>
    <p:sldId id="1252" r:id="rId41"/>
    <p:sldId id="1233" r:id="rId42"/>
    <p:sldId id="1236" r:id="rId43"/>
    <p:sldId id="1259" r:id="rId44"/>
    <p:sldId id="1237" r:id="rId45"/>
    <p:sldId id="1238" r:id="rId46"/>
    <p:sldId id="1239" r:id="rId47"/>
    <p:sldId id="1240" r:id="rId48"/>
    <p:sldId id="1241" r:id="rId49"/>
    <p:sldId id="1242" r:id="rId50"/>
    <p:sldId id="1213" r:id="rId51"/>
    <p:sldId id="1243" r:id="rId52"/>
    <p:sldId id="1244" r:id="rId53"/>
    <p:sldId id="1245" r:id="rId54"/>
    <p:sldId id="1246" r:id="rId55"/>
    <p:sldId id="1253" r:id="rId56"/>
    <p:sldId id="1254" r:id="rId57"/>
    <p:sldId id="1255" r:id="rId58"/>
    <p:sldId id="1258" r:id="rId59"/>
    <p:sldId id="1247" r:id="rId60"/>
    <p:sldId id="1260" r:id="rId61"/>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13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26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39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522"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65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78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91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904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1"/>
    <p:restoredTop sz="88437"/>
  </p:normalViewPr>
  <p:slideViewPr>
    <p:cSldViewPr>
      <p:cViewPr varScale="1">
        <p:scale>
          <a:sx n="119" d="100"/>
          <a:sy n="119" d="100"/>
        </p:scale>
        <p:origin x="656" y="18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naghi, Payam" userId="074f2ebd-6afc-4315-b390-7d2c21b26061" providerId="ADAL" clId="{0D4E9BCB-1A2D-B241-9D0F-15A095E2F5E8}"/>
    <pc:docChg chg="custSel addSld modSld">
      <pc:chgData name="Barnaghi, Payam" userId="074f2ebd-6afc-4315-b390-7d2c21b26061" providerId="ADAL" clId="{0D4E9BCB-1A2D-B241-9D0F-15A095E2F5E8}" dt="2025-01-16T10:35:39.286" v="200"/>
      <pc:docMkLst>
        <pc:docMk/>
      </pc:docMkLst>
      <pc:sldChg chg="addSp">
        <pc:chgData name="Barnaghi, Payam" userId="074f2ebd-6afc-4315-b390-7d2c21b26061" providerId="ADAL" clId="{0D4E9BCB-1A2D-B241-9D0F-15A095E2F5E8}" dt="2025-01-15T11:34:23.089" v="0" actId="7634"/>
        <pc:sldMkLst>
          <pc:docMk/>
          <pc:sldMk cId="0" sldId="297"/>
        </pc:sldMkLst>
        <pc:inkChg chg="add">
          <ac:chgData name="Barnaghi, Payam" userId="074f2ebd-6afc-4315-b390-7d2c21b26061" providerId="ADAL" clId="{0D4E9BCB-1A2D-B241-9D0F-15A095E2F5E8}" dt="2025-01-15T11:34:23.089" v="0" actId="7634"/>
          <ac:inkMkLst>
            <pc:docMk/>
            <pc:sldMk cId="0" sldId="297"/>
            <ac:inkMk id="3" creationId="{A3939051-A645-AED0-7C16-8E0F1A1BF1DA}"/>
          </ac:inkMkLst>
        </pc:inkChg>
      </pc:sldChg>
      <pc:sldChg chg="addSp">
        <pc:chgData name="Barnaghi, Payam" userId="074f2ebd-6afc-4315-b390-7d2c21b26061" providerId="ADAL" clId="{0D4E9BCB-1A2D-B241-9D0F-15A095E2F5E8}" dt="2025-01-15T11:34:23.089" v="0" actId="7634"/>
        <pc:sldMkLst>
          <pc:docMk/>
          <pc:sldMk cId="1706775504" sldId="1200"/>
        </pc:sldMkLst>
        <pc:inkChg chg="add">
          <ac:chgData name="Barnaghi, Payam" userId="074f2ebd-6afc-4315-b390-7d2c21b26061" providerId="ADAL" clId="{0D4E9BCB-1A2D-B241-9D0F-15A095E2F5E8}" dt="2025-01-15T11:34:23.089" v="0" actId="7634"/>
          <ac:inkMkLst>
            <pc:docMk/>
            <pc:sldMk cId="1706775504" sldId="1200"/>
            <ac:inkMk id="5" creationId="{C5A4C195-A459-C481-D038-228BA4780266}"/>
          </ac:inkMkLst>
        </pc:inkChg>
      </pc:sldChg>
      <pc:sldChg chg="addSp">
        <pc:chgData name="Barnaghi, Payam" userId="074f2ebd-6afc-4315-b390-7d2c21b26061" providerId="ADAL" clId="{0D4E9BCB-1A2D-B241-9D0F-15A095E2F5E8}" dt="2025-01-15T11:34:23.089" v="0" actId="7634"/>
        <pc:sldMkLst>
          <pc:docMk/>
          <pc:sldMk cId="237549115" sldId="1201"/>
        </pc:sldMkLst>
        <pc:inkChg chg="add">
          <ac:chgData name="Barnaghi, Payam" userId="074f2ebd-6afc-4315-b390-7d2c21b26061" providerId="ADAL" clId="{0D4E9BCB-1A2D-B241-9D0F-15A095E2F5E8}" dt="2025-01-15T11:34:23.089" v="0" actId="7634"/>
          <ac:inkMkLst>
            <pc:docMk/>
            <pc:sldMk cId="237549115" sldId="1201"/>
            <ac:inkMk id="5" creationId="{B6E6CA50-86F1-56AF-D6EC-A4AFE91696DE}"/>
          </ac:inkMkLst>
        </pc:inkChg>
      </pc:sldChg>
      <pc:sldChg chg="addSp">
        <pc:chgData name="Barnaghi, Payam" userId="074f2ebd-6afc-4315-b390-7d2c21b26061" providerId="ADAL" clId="{0D4E9BCB-1A2D-B241-9D0F-15A095E2F5E8}" dt="2025-01-15T11:34:23.089" v="0" actId="7634"/>
        <pc:sldMkLst>
          <pc:docMk/>
          <pc:sldMk cId="2985038161" sldId="1202"/>
        </pc:sldMkLst>
        <pc:inkChg chg="add">
          <ac:chgData name="Barnaghi, Payam" userId="074f2ebd-6afc-4315-b390-7d2c21b26061" providerId="ADAL" clId="{0D4E9BCB-1A2D-B241-9D0F-15A095E2F5E8}" dt="2025-01-15T11:34:23.089" v="0" actId="7634"/>
          <ac:inkMkLst>
            <pc:docMk/>
            <pc:sldMk cId="2985038161" sldId="1202"/>
            <ac:inkMk id="10" creationId="{781FACFB-77C9-A07B-C598-053D482969B5}"/>
          </ac:inkMkLst>
        </pc:inkChg>
      </pc:sldChg>
      <pc:sldChg chg="addSp">
        <pc:chgData name="Barnaghi, Payam" userId="074f2ebd-6afc-4315-b390-7d2c21b26061" providerId="ADAL" clId="{0D4E9BCB-1A2D-B241-9D0F-15A095E2F5E8}" dt="2025-01-15T11:34:23.089" v="0" actId="7634"/>
        <pc:sldMkLst>
          <pc:docMk/>
          <pc:sldMk cId="1178487836" sldId="1203"/>
        </pc:sldMkLst>
        <pc:inkChg chg="add">
          <ac:chgData name="Barnaghi, Payam" userId="074f2ebd-6afc-4315-b390-7d2c21b26061" providerId="ADAL" clId="{0D4E9BCB-1A2D-B241-9D0F-15A095E2F5E8}" dt="2025-01-15T11:34:23.089" v="0" actId="7634"/>
          <ac:inkMkLst>
            <pc:docMk/>
            <pc:sldMk cId="1178487836" sldId="1203"/>
            <ac:inkMk id="5" creationId="{F53BD86D-F6F4-B46B-2A9B-962029C9FE1C}"/>
          </ac:inkMkLst>
        </pc:inkChg>
      </pc:sldChg>
      <pc:sldChg chg="addSp">
        <pc:chgData name="Barnaghi, Payam" userId="074f2ebd-6afc-4315-b390-7d2c21b26061" providerId="ADAL" clId="{0D4E9BCB-1A2D-B241-9D0F-15A095E2F5E8}" dt="2025-01-15T11:34:23.089" v="0" actId="7634"/>
        <pc:sldMkLst>
          <pc:docMk/>
          <pc:sldMk cId="4002407165" sldId="1204"/>
        </pc:sldMkLst>
        <pc:inkChg chg="add">
          <ac:chgData name="Barnaghi, Payam" userId="074f2ebd-6afc-4315-b390-7d2c21b26061" providerId="ADAL" clId="{0D4E9BCB-1A2D-B241-9D0F-15A095E2F5E8}" dt="2025-01-15T11:34:23.089" v="0" actId="7634"/>
          <ac:inkMkLst>
            <pc:docMk/>
            <pc:sldMk cId="4002407165" sldId="1204"/>
            <ac:inkMk id="8" creationId="{EC5DE4D0-06B5-9FE2-4F57-43AAB0646BF0}"/>
          </ac:inkMkLst>
        </pc:inkChg>
      </pc:sldChg>
      <pc:sldChg chg="addSp">
        <pc:chgData name="Barnaghi, Payam" userId="074f2ebd-6afc-4315-b390-7d2c21b26061" providerId="ADAL" clId="{0D4E9BCB-1A2D-B241-9D0F-15A095E2F5E8}" dt="2025-01-15T11:34:23.089" v="0" actId="7634"/>
        <pc:sldMkLst>
          <pc:docMk/>
          <pc:sldMk cId="2828834321" sldId="1205"/>
        </pc:sldMkLst>
        <pc:inkChg chg="add">
          <ac:chgData name="Barnaghi, Payam" userId="074f2ebd-6afc-4315-b390-7d2c21b26061" providerId="ADAL" clId="{0D4E9BCB-1A2D-B241-9D0F-15A095E2F5E8}" dt="2025-01-15T11:34:23.089" v="0" actId="7634"/>
          <ac:inkMkLst>
            <pc:docMk/>
            <pc:sldMk cId="2828834321" sldId="1205"/>
            <ac:inkMk id="5" creationId="{73C99C34-5688-F4CA-1A68-AD157F40B6B4}"/>
          </ac:inkMkLst>
        </pc:inkChg>
      </pc:sldChg>
      <pc:sldChg chg="addSp">
        <pc:chgData name="Barnaghi, Payam" userId="074f2ebd-6afc-4315-b390-7d2c21b26061" providerId="ADAL" clId="{0D4E9BCB-1A2D-B241-9D0F-15A095E2F5E8}" dt="2025-01-15T11:34:23.089" v="0" actId="7634"/>
        <pc:sldMkLst>
          <pc:docMk/>
          <pc:sldMk cId="88479043" sldId="1207"/>
        </pc:sldMkLst>
        <pc:inkChg chg="add">
          <ac:chgData name="Barnaghi, Payam" userId="074f2ebd-6afc-4315-b390-7d2c21b26061" providerId="ADAL" clId="{0D4E9BCB-1A2D-B241-9D0F-15A095E2F5E8}" dt="2025-01-15T11:34:23.089" v="0" actId="7634"/>
          <ac:inkMkLst>
            <pc:docMk/>
            <pc:sldMk cId="88479043" sldId="1207"/>
            <ac:inkMk id="5" creationId="{2043E850-8E23-A206-1F4F-C03576D8ACC7}"/>
          </ac:inkMkLst>
        </pc:inkChg>
      </pc:sldChg>
      <pc:sldChg chg="addSp">
        <pc:chgData name="Barnaghi, Payam" userId="074f2ebd-6afc-4315-b390-7d2c21b26061" providerId="ADAL" clId="{0D4E9BCB-1A2D-B241-9D0F-15A095E2F5E8}" dt="2025-01-15T11:34:23.089" v="0" actId="7634"/>
        <pc:sldMkLst>
          <pc:docMk/>
          <pc:sldMk cId="4176858363" sldId="1208"/>
        </pc:sldMkLst>
        <pc:inkChg chg="add">
          <ac:chgData name="Barnaghi, Payam" userId="074f2ebd-6afc-4315-b390-7d2c21b26061" providerId="ADAL" clId="{0D4E9BCB-1A2D-B241-9D0F-15A095E2F5E8}" dt="2025-01-15T11:34:23.089" v="0" actId="7634"/>
          <ac:inkMkLst>
            <pc:docMk/>
            <pc:sldMk cId="4176858363" sldId="1208"/>
            <ac:inkMk id="8" creationId="{2D3F30B1-1FDB-6DEB-738C-5891C1C3EE72}"/>
          </ac:inkMkLst>
        </pc:inkChg>
      </pc:sldChg>
      <pc:sldChg chg="addSp">
        <pc:chgData name="Barnaghi, Payam" userId="074f2ebd-6afc-4315-b390-7d2c21b26061" providerId="ADAL" clId="{0D4E9BCB-1A2D-B241-9D0F-15A095E2F5E8}" dt="2025-01-15T11:34:23.089" v="0" actId="7634"/>
        <pc:sldMkLst>
          <pc:docMk/>
          <pc:sldMk cId="894357157" sldId="1209"/>
        </pc:sldMkLst>
        <pc:inkChg chg="add">
          <ac:chgData name="Barnaghi, Payam" userId="074f2ebd-6afc-4315-b390-7d2c21b26061" providerId="ADAL" clId="{0D4E9BCB-1A2D-B241-9D0F-15A095E2F5E8}" dt="2025-01-15T11:34:23.089" v="0" actId="7634"/>
          <ac:inkMkLst>
            <pc:docMk/>
            <pc:sldMk cId="894357157" sldId="1209"/>
            <ac:inkMk id="5" creationId="{C9637E46-4534-B9BE-0929-946EA128D87E}"/>
          </ac:inkMkLst>
        </pc:inkChg>
      </pc:sldChg>
      <pc:sldChg chg="addSp">
        <pc:chgData name="Barnaghi, Payam" userId="074f2ebd-6afc-4315-b390-7d2c21b26061" providerId="ADAL" clId="{0D4E9BCB-1A2D-B241-9D0F-15A095E2F5E8}" dt="2025-01-15T12:41:21.154" v="2" actId="7634"/>
        <pc:sldMkLst>
          <pc:docMk/>
          <pc:sldMk cId="50420496" sldId="1211"/>
        </pc:sldMkLst>
        <pc:inkChg chg="add">
          <ac:chgData name="Barnaghi, Payam" userId="074f2ebd-6afc-4315-b390-7d2c21b26061" providerId="ADAL" clId="{0D4E9BCB-1A2D-B241-9D0F-15A095E2F5E8}" dt="2025-01-15T12:41:21.154" v="2" actId="7634"/>
          <ac:inkMkLst>
            <pc:docMk/>
            <pc:sldMk cId="50420496" sldId="1211"/>
            <ac:inkMk id="5" creationId="{123589B3-3517-21C1-42F0-FE5374F760E3}"/>
          </ac:inkMkLst>
        </pc:inkChg>
      </pc:sldChg>
      <pc:sldChg chg="addSp">
        <pc:chgData name="Barnaghi, Payam" userId="074f2ebd-6afc-4315-b390-7d2c21b26061" providerId="ADAL" clId="{0D4E9BCB-1A2D-B241-9D0F-15A095E2F5E8}" dt="2025-01-15T12:41:21.154" v="2" actId="7634"/>
        <pc:sldMkLst>
          <pc:docMk/>
          <pc:sldMk cId="1634524126" sldId="1213"/>
        </pc:sldMkLst>
        <pc:inkChg chg="add">
          <ac:chgData name="Barnaghi, Payam" userId="074f2ebd-6afc-4315-b390-7d2c21b26061" providerId="ADAL" clId="{0D4E9BCB-1A2D-B241-9D0F-15A095E2F5E8}" dt="2025-01-15T12:41:21.154" v="2" actId="7634"/>
          <ac:inkMkLst>
            <pc:docMk/>
            <pc:sldMk cId="1634524126" sldId="1213"/>
            <ac:inkMk id="5" creationId="{BE32C412-AD83-4509-E3C1-D8BD88A2FECC}"/>
          </ac:inkMkLst>
        </pc:inkChg>
      </pc:sldChg>
      <pc:sldChg chg="addSp">
        <pc:chgData name="Barnaghi, Payam" userId="074f2ebd-6afc-4315-b390-7d2c21b26061" providerId="ADAL" clId="{0D4E9BCB-1A2D-B241-9D0F-15A095E2F5E8}" dt="2025-01-15T11:34:23.089" v="0" actId="7634"/>
        <pc:sldMkLst>
          <pc:docMk/>
          <pc:sldMk cId="546630655" sldId="1214"/>
        </pc:sldMkLst>
        <pc:inkChg chg="add">
          <ac:chgData name="Barnaghi, Payam" userId="074f2ebd-6afc-4315-b390-7d2c21b26061" providerId="ADAL" clId="{0D4E9BCB-1A2D-B241-9D0F-15A095E2F5E8}" dt="2025-01-15T11:34:23.089" v="0" actId="7634"/>
          <ac:inkMkLst>
            <pc:docMk/>
            <pc:sldMk cId="546630655" sldId="1214"/>
            <ac:inkMk id="5" creationId="{B3F7D71F-6F7F-F9B5-72F2-09F83F3B9809}"/>
          </ac:inkMkLst>
        </pc:inkChg>
      </pc:sldChg>
      <pc:sldChg chg="addSp">
        <pc:chgData name="Barnaghi, Payam" userId="074f2ebd-6afc-4315-b390-7d2c21b26061" providerId="ADAL" clId="{0D4E9BCB-1A2D-B241-9D0F-15A095E2F5E8}" dt="2025-01-15T11:34:23.089" v="0" actId="7634"/>
        <pc:sldMkLst>
          <pc:docMk/>
          <pc:sldMk cId="3871760730" sldId="1215"/>
        </pc:sldMkLst>
        <pc:inkChg chg="add">
          <ac:chgData name="Barnaghi, Payam" userId="074f2ebd-6afc-4315-b390-7d2c21b26061" providerId="ADAL" clId="{0D4E9BCB-1A2D-B241-9D0F-15A095E2F5E8}" dt="2025-01-15T11:34:23.089" v="0" actId="7634"/>
          <ac:inkMkLst>
            <pc:docMk/>
            <pc:sldMk cId="3871760730" sldId="1215"/>
            <ac:inkMk id="5" creationId="{EFD1DC10-710B-6C54-35EC-94FEDD3CB533}"/>
          </ac:inkMkLst>
        </pc:inkChg>
      </pc:sldChg>
      <pc:sldChg chg="addSp">
        <pc:chgData name="Barnaghi, Payam" userId="074f2ebd-6afc-4315-b390-7d2c21b26061" providerId="ADAL" clId="{0D4E9BCB-1A2D-B241-9D0F-15A095E2F5E8}" dt="2025-01-15T11:34:23.089" v="0" actId="7634"/>
        <pc:sldMkLst>
          <pc:docMk/>
          <pc:sldMk cId="1389152288" sldId="1216"/>
        </pc:sldMkLst>
        <pc:inkChg chg="add">
          <ac:chgData name="Barnaghi, Payam" userId="074f2ebd-6afc-4315-b390-7d2c21b26061" providerId="ADAL" clId="{0D4E9BCB-1A2D-B241-9D0F-15A095E2F5E8}" dt="2025-01-15T11:34:23.089" v="0" actId="7634"/>
          <ac:inkMkLst>
            <pc:docMk/>
            <pc:sldMk cId="1389152288" sldId="1216"/>
            <ac:inkMk id="5" creationId="{51A1B26C-F7FF-07E2-F952-5726EBB327D6}"/>
          </ac:inkMkLst>
        </pc:inkChg>
      </pc:sldChg>
      <pc:sldChg chg="addSp">
        <pc:chgData name="Barnaghi, Payam" userId="074f2ebd-6afc-4315-b390-7d2c21b26061" providerId="ADAL" clId="{0D4E9BCB-1A2D-B241-9D0F-15A095E2F5E8}" dt="2025-01-15T12:41:21.154" v="2" actId="7634"/>
        <pc:sldMkLst>
          <pc:docMk/>
          <pc:sldMk cId="9322173" sldId="1217"/>
        </pc:sldMkLst>
        <pc:inkChg chg="add">
          <ac:chgData name="Barnaghi, Payam" userId="074f2ebd-6afc-4315-b390-7d2c21b26061" providerId="ADAL" clId="{0D4E9BCB-1A2D-B241-9D0F-15A095E2F5E8}" dt="2025-01-15T12:41:21.154" v="2" actId="7634"/>
          <ac:inkMkLst>
            <pc:docMk/>
            <pc:sldMk cId="9322173" sldId="1217"/>
            <ac:inkMk id="5" creationId="{B6975030-30D4-8E4C-C197-CC5E30FAF719}"/>
          </ac:inkMkLst>
        </pc:inkChg>
      </pc:sldChg>
      <pc:sldChg chg="addSp">
        <pc:chgData name="Barnaghi, Payam" userId="074f2ebd-6afc-4315-b390-7d2c21b26061" providerId="ADAL" clId="{0D4E9BCB-1A2D-B241-9D0F-15A095E2F5E8}" dt="2025-01-15T12:41:21.154" v="2" actId="7634"/>
        <pc:sldMkLst>
          <pc:docMk/>
          <pc:sldMk cId="1833495124" sldId="1218"/>
        </pc:sldMkLst>
        <pc:inkChg chg="add">
          <ac:chgData name="Barnaghi, Payam" userId="074f2ebd-6afc-4315-b390-7d2c21b26061" providerId="ADAL" clId="{0D4E9BCB-1A2D-B241-9D0F-15A095E2F5E8}" dt="2025-01-15T12:41:21.154" v="2" actId="7634"/>
          <ac:inkMkLst>
            <pc:docMk/>
            <pc:sldMk cId="1833495124" sldId="1218"/>
            <ac:inkMk id="5" creationId="{9636D0CF-9AC9-2EBE-FACA-1E24A00DA824}"/>
          </ac:inkMkLst>
        </pc:inkChg>
      </pc:sldChg>
      <pc:sldChg chg="addSp">
        <pc:chgData name="Barnaghi, Payam" userId="074f2ebd-6afc-4315-b390-7d2c21b26061" providerId="ADAL" clId="{0D4E9BCB-1A2D-B241-9D0F-15A095E2F5E8}" dt="2025-01-15T12:41:21.154" v="2" actId="7634"/>
        <pc:sldMkLst>
          <pc:docMk/>
          <pc:sldMk cId="2967888060" sldId="1219"/>
        </pc:sldMkLst>
        <pc:inkChg chg="add">
          <ac:chgData name="Barnaghi, Payam" userId="074f2ebd-6afc-4315-b390-7d2c21b26061" providerId="ADAL" clId="{0D4E9BCB-1A2D-B241-9D0F-15A095E2F5E8}" dt="2025-01-15T12:41:21.154" v="2" actId="7634"/>
          <ac:inkMkLst>
            <pc:docMk/>
            <pc:sldMk cId="2967888060" sldId="1219"/>
            <ac:inkMk id="3" creationId="{24596FCA-B04A-4517-9A91-098473D425F2}"/>
          </ac:inkMkLst>
        </pc:inkChg>
      </pc:sldChg>
      <pc:sldChg chg="addSp">
        <pc:chgData name="Barnaghi, Payam" userId="074f2ebd-6afc-4315-b390-7d2c21b26061" providerId="ADAL" clId="{0D4E9BCB-1A2D-B241-9D0F-15A095E2F5E8}" dt="2025-01-15T12:41:21.154" v="2" actId="7634"/>
        <pc:sldMkLst>
          <pc:docMk/>
          <pc:sldMk cId="198880315" sldId="1222"/>
        </pc:sldMkLst>
        <pc:inkChg chg="add">
          <ac:chgData name="Barnaghi, Payam" userId="074f2ebd-6afc-4315-b390-7d2c21b26061" providerId="ADAL" clId="{0D4E9BCB-1A2D-B241-9D0F-15A095E2F5E8}" dt="2025-01-15T12:41:21.154" v="2" actId="7634"/>
          <ac:inkMkLst>
            <pc:docMk/>
            <pc:sldMk cId="198880315" sldId="1222"/>
            <ac:inkMk id="5" creationId="{9F76B731-B61B-9923-D7CE-C6EC9516E60E}"/>
          </ac:inkMkLst>
        </pc:inkChg>
      </pc:sldChg>
      <pc:sldChg chg="addSp">
        <pc:chgData name="Barnaghi, Payam" userId="074f2ebd-6afc-4315-b390-7d2c21b26061" providerId="ADAL" clId="{0D4E9BCB-1A2D-B241-9D0F-15A095E2F5E8}" dt="2025-01-15T12:41:21.154" v="2" actId="7634"/>
        <pc:sldMkLst>
          <pc:docMk/>
          <pc:sldMk cId="1798683232" sldId="1223"/>
        </pc:sldMkLst>
        <pc:inkChg chg="add">
          <ac:chgData name="Barnaghi, Payam" userId="074f2ebd-6afc-4315-b390-7d2c21b26061" providerId="ADAL" clId="{0D4E9BCB-1A2D-B241-9D0F-15A095E2F5E8}" dt="2025-01-15T12:41:21.154" v="2" actId="7634"/>
          <ac:inkMkLst>
            <pc:docMk/>
            <pc:sldMk cId="1798683232" sldId="1223"/>
            <ac:inkMk id="5" creationId="{2A76F603-076F-C466-2436-9EAD75E67CE2}"/>
          </ac:inkMkLst>
        </pc:inkChg>
      </pc:sldChg>
      <pc:sldChg chg="addSp">
        <pc:chgData name="Barnaghi, Payam" userId="074f2ebd-6afc-4315-b390-7d2c21b26061" providerId="ADAL" clId="{0D4E9BCB-1A2D-B241-9D0F-15A095E2F5E8}" dt="2025-01-15T12:41:21.154" v="2" actId="7634"/>
        <pc:sldMkLst>
          <pc:docMk/>
          <pc:sldMk cId="2038398720" sldId="1224"/>
        </pc:sldMkLst>
        <pc:inkChg chg="add">
          <ac:chgData name="Barnaghi, Payam" userId="074f2ebd-6afc-4315-b390-7d2c21b26061" providerId="ADAL" clId="{0D4E9BCB-1A2D-B241-9D0F-15A095E2F5E8}" dt="2025-01-15T12:41:21.154" v="2" actId="7634"/>
          <ac:inkMkLst>
            <pc:docMk/>
            <pc:sldMk cId="2038398720" sldId="1224"/>
            <ac:inkMk id="5" creationId="{9AF04305-BFE2-1A26-CEB8-28899FCFC283}"/>
          </ac:inkMkLst>
        </pc:inkChg>
      </pc:sldChg>
      <pc:sldChg chg="addSp">
        <pc:chgData name="Barnaghi, Payam" userId="074f2ebd-6afc-4315-b390-7d2c21b26061" providerId="ADAL" clId="{0D4E9BCB-1A2D-B241-9D0F-15A095E2F5E8}" dt="2025-01-15T12:41:21.154" v="2" actId="7634"/>
        <pc:sldMkLst>
          <pc:docMk/>
          <pc:sldMk cId="4160415371" sldId="1227"/>
        </pc:sldMkLst>
        <pc:inkChg chg="add">
          <ac:chgData name="Barnaghi, Payam" userId="074f2ebd-6afc-4315-b390-7d2c21b26061" providerId="ADAL" clId="{0D4E9BCB-1A2D-B241-9D0F-15A095E2F5E8}" dt="2025-01-15T12:41:21.154" v="2" actId="7634"/>
          <ac:inkMkLst>
            <pc:docMk/>
            <pc:sldMk cId="4160415371" sldId="1227"/>
            <ac:inkMk id="5" creationId="{3D9D27A7-5426-2093-B586-BC82B57EE0DE}"/>
          </ac:inkMkLst>
        </pc:inkChg>
      </pc:sldChg>
      <pc:sldChg chg="addSp">
        <pc:chgData name="Barnaghi, Payam" userId="074f2ebd-6afc-4315-b390-7d2c21b26061" providerId="ADAL" clId="{0D4E9BCB-1A2D-B241-9D0F-15A095E2F5E8}" dt="2025-01-15T12:41:21.154" v="2" actId="7634"/>
        <pc:sldMkLst>
          <pc:docMk/>
          <pc:sldMk cId="1275539641" sldId="1228"/>
        </pc:sldMkLst>
        <pc:inkChg chg="add">
          <ac:chgData name="Barnaghi, Payam" userId="074f2ebd-6afc-4315-b390-7d2c21b26061" providerId="ADAL" clId="{0D4E9BCB-1A2D-B241-9D0F-15A095E2F5E8}" dt="2025-01-15T12:41:21.154" v="2" actId="7634"/>
          <ac:inkMkLst>
            <pc:docMk/>
            <pc:sldMk cId="1275539641" sldId="1228"/>
            <ac:inkMk id="3" creationId="{7BF611CC-0EE6-F50A-9FC8-30F39CFDB329}"/>
          </ac:inkMkLst>
        </pc:inkChg>
      </pc:sldChg>
      <pc:sldChg chg="addSp">
        <pc:chgData name="Barnaghi, Payam" userId="074f2ebd-6afc-4315-b390-7d2c21b26061" providerId="ADAL" clId="{0D4E9BCB-1A2D-B241-9D0F-15A095E2F5E8}" dt="2025-01-15T11:34:23.089" v="0" actId="7634"/>
        <pc:sldMkLst>
          <pc:docMk/>
          <pc:sldMk cId="3562163646" sldId="1229"/>
        </pc:sldMkLst>
        <pc:inkChg chg="add">
          <ac:chgData name="Barnaghi, Payam" userId="074f2ebd-6afc-4315-b390-7d2c21b26061" providerId="ADAL" clId="{0D4E9BCB-1A2D-B241-9D0F-15A095E2F5E8}" dt="2025-01-15T11:34:23.089" v="0" actId="7634"/>
          <ac:inkMkLst>
            <pc:docMk/>
            <pc:sldMk cId="3562163646" sldId="1229"/>
            <ac:inkMk id="5" creationId="{2F646DF2-EE49-164E-6148-D1E8C7318369}"/>
          </ac:inkMkLst>
        </pc:inkChg>
      </pc:sldChg>
      <pc:sldChg chg="addSp">
        <pc:chgData name="Barnaghi, Payam" userId="074f2ebd-6afc-4315-b390-7d2c21b26061" providerId="ADAL" clId="{0D4E9BCB-1A2D-B241-9D0F-15A095E2F5E8}" dt="2025-01-15T11:34:23.089" v="0" actId="7634"/>
        <pc:sldMkLst>
          <pc:docMk/>
          <pc:sldMk cId="712524146" sldId="1230"/>
        </pc:sldMkLst>
        <pc:inkChg chg="add">
          <ac:chgData name="Barnaghi, Payam" userId="074f2ebd-6afc-4315-b390-7d2c21b26061" providerId="ADAL" clId="{0D4E9BCB-1A2D-B241-9D0F-15A095E2F5E8}" dt="2025-01-15T11:34:23.089" v="0" actId="7634"/>
          <ac:inkMkLst>
            <pc:docMk/>
            <pc:sldMk cId="712524146" sldId="1230"/>
            <ac:inkMk id="5" creationId="{CB1A98B8-811F-E714-0CA4-7E25F8D5E384}"/>
          </ac:inkMkLst>
        </pc:inkChg>
      </pc:sldChg>
      <pc:sldChg chg="addSp">
        <pc:chgData name="Barnaghi, Payam" userId="074f2ebd-6afc-4315-b390-7d2c21b26061" providerId="ADAL" clId="{0D4E9BCB-1A2D-B241-9D0F-15A095E2F5E8}" dt="2025-01-15T11:34:23.089" v="0" actId="7634"/>
        <pc:sldMkLst>
          <pc:docMk/>
          <pc:sldMk cId="1740409964" sldId="1231"/>
        </pc:sldMkLst>
        <pc:inkChg chg="add">
          <ac:chgData name="Barnaghi, Payam" userId="074f2ebd-6afc-4315-b390-7d2c21b26061" providerId="ADAL" clId="{0D4E9BCB-1A2D-B241-9D0F-15A095E2F5E8}" dt="2025-01-15T11:34:23.089" v="0" actId="7634"/>
          <ac:inkMkLst>
            <pc:docMk/>
            <pc:sldMk cId="1740409964" sldId="1231"/>
            <ac:inkMk id="4" creationId="{6DA0CC31-401C-5A0A-860F-B997D214423B}"/>
          </ac:inkMkLst>
        </pc:inkChg>
      </pc:sldChg>
      <pc:sldChg chg="addSp">
        <pc:chgData name="Barnaghi, Payam" userId="074f2ebd-6afc-4315-b390-7d2c21b26061" providerId="ADAL" clId="{0D4E9BCB-1A2D-B241-9D0F-15A095E2F5E8}" dt="2025-01-15T11:34:23.089" v="0" actId="7634"/>
        <pc:sldMkLst>
          <pc:docMk/>
          <pc:sldMk cId="1026690779" sldId="1234"/>
        </pc:sldMkLst>
        <pc:inkChg chg="add">
          <ac:chgData name="Barnaghi, Payam" userId="074f2ebd-6afc-4315-b390-7d2c21b26061" providerId="ADAL" clId="{0D4E9BCB-1A2D-B241-9D0F-15A095E2F5E8}" dt="2025-01-15T11:34:23.089" v="0" actId="7634"/>
          <ac:inkMkLst>
            <pc:docMk/>
            <pc:sldMk cId="1026690779" sldId="1234"/>
            <ac:inkMk id="5" creationId="{6C374683-5223-2929-9672-2400CE18DC84}"/>
          </ac:inkMkLst>
        </pc:inkChg>
      </pc:sldChg>
      <pc:sldChg chg="addSp">
        <pc:chgData name="Barnaghi, Payam" userId="074f2ebd-6afc-4315-b390-7d2c21b26061" providerId="ADAL" clId="{0D4E9BCB-1A2D-B241-9D0F-15A095E2F5E8}" dt="2025-01-15T11:34:23.089" v="0" actId="7634"/>
        <pc:sldMkLst>
          <pc:docMk/>
          <pc:sldMk cId="1310695476" sldId="1235"/>
        </pc:sldMkLst>
        <pc:inkChg chg="add">
          <ac:chgData name="Barnaghi, Payam" userId="074f2ebd-6afc-4315-b390-7d2c21b26061" providerId="ADAL" clId="{0D4E9BCB-1A2D-B241-9D0F-15A095E2F5E8}" dt="2025-01-15T11:34:23.089" v="0" actId="7634"/>
          <ac:inkMkLst>
            <pc:docMk/>
            <pc:sldMk cId="1310695476" sldId="1235"/>
            <ac:inkMk id="5" creationId="{2D078BCD-4FCC-A67A-49AD-B79338E5C275}"/>
          </ac:inkMkLst>
        </pc:inkChg>
      </pc:sldChg>
      <pc:sldChg chg="addSp">
        <pc:chgData name="Barnaghi, Payam" userId="074f2ebd-6afc-4315-b390-7d2c21b26061" providerId="ADAL" clId="{0D4E9BCB-1A2D-B241-9D0F-15A095E2F5E8}" dt="2025-01-15T12:41:21.154" v="2" actId="7634"/>
        <pc:sldMkLst>
          <pc:docMk/>
          <pc:sldMk cId="2146958951" sldId="1236"/>
        </pc:sldMkLst>
        <pc:inkChg chg="add">
          <ac:chgData name="Barnaghi, Payam" userId="074f2ebd-6afc-4315-b390-7d2c21b26061" providerId="ADAL" clId="{0D4E9BCB-1A2D-B241-9D0F-15A095E2F5E8}" dt="2025-01-15T12:41:21.154" v="2" actId="7634"/>
          <ac:inkMkLst>
            <pc:docMk/>
            <pc:sldMk cId="2146958951" sldId="1236"/>
            <ac:inkMk id="5" creationId="{40F07781-FD3C-9400-33FB-45AB5A3E6603}"/>
          </ac:inkMkLst>
        </pc:inkChg>
      </pc:sldChg>
      <pc:sldChg chg="addSp">
        <pc:chgData name="Barnaghi, Payam" userId="074f2ebd-6afc-4315-b390-7d2c21b26061" providerId="ADAL" clId="{0D4E9BCB-1A2D-B241-9D0F-15A095E2F5E8}" dt="2025-01-15T12:41:21.154" v="2" actId="7634"/>
        <pc:sldMkLst>
          <pc:docMk/>
          <pc:sldMk cId="3914835856" sldId="1237"/>
        </pc:sldMkLst>
        <pc:inkChg chg="add">
          <ac:chgData name="Barnaghi, Payam" userId="074f2ebd-6afc-4315-b390-7d2c21b26061" providerId="ADAL" clId="{0D4E9BCB-1A2D-B241-9D0F-15A095E2F5E8}" dt="2025-01-15T12:41:21.154" v="2" actId="7634"/>
          <ac:inkMkLst>
            <pc:docMk/>
            <pc:sldMk cId="3914835856" sldId="1237"/>
            <ac:inkMk id="5" creationId="{FE28A45B-A439-5061-F3C8-F4860A8E4FEB}"/>
          </ac:inkMkLst>
        </pc:inkChg>
      </pc:sldChg>
      <pc:sldChg chg="addSp">
        <pc:chgData name="Barnaghi, Payam" userId="074f2ebd-6afc-4315-b390-7d2c21b26061" providerId="ADAL" clId="{0D4E9BCB-1A2D-B241-9D0F-15A095E2F5E8}" dt="2025-01-15T12:41:21.154" v="2" actId="7634"/>
        <pc:sldMkLst>
          <pc:docMk/>
          <pc:sldMk cId="2011944318" sldId="1238"/>
        </pc:sldMkLst>
        <pc:inkChg chg="add">
          <ac:chgData name="Barnaghi, Payam" userId="074f2ebd-6afc-4315-b390-7d2c21b26061" providerId="ADAL" clId="{0D4E9BCB-1A2D-B241-9D0F-15A095E2F5E8}" dt="2025-01-15T12:41:21.154" v="2" actId="7634"/>
          <ac:inkMkLst>
            <pc:docMk/>
            <pc:sldMk cId="2011944318" sldId="1238"/>
            <ac:inkMk id="5" creationId="{45085E3C-7245-8CFC-ADFA-8263927164AE}"/>
          </ac:inkMkLst>
        </pc:inkChg>
      </pc:sldChg>
      <pc:sldChg chg="addSp">
        <pc:chgData name="Barnaghi, Payam" userId="074f2ebd-6afc-4315-b390-7d2c21b26061" providerId="ADAL" clId="{0D4E9BCB-1A2D-B241-9D0F-15A095E2F5E8}" dt="2025-01-15T12:41:21.154" v="2" actId="7634"/>
        <pc:sldMkLst>
          <pc:docMk/>
          <pc:sldMk cId="527621774" sldId="1239"/>
        </pc:sldMkLst>
        <pc:inkChg chg="add">
          <ac:chgData name="Barnaghi, Payam" userId="074f2ebd-6afc-4315-b390-7d2c21b26061" providerId="ADAL" clId="{0D4E9BCB-1A2D-B241-9D0F-15A095E2F5E8}" dt="2025-01-15T12:41:21.154" v="2" actId="7634"/>
          <ac:inkMkLst>
            <pc:docMk/>
            <pc:sldMk cId="527621774" sldId="1239"/>
            <ac:inkMk id="5" creationId="{D1708369-5416-BE28-C223-FAB5966F5DB6}"/>
          </ac:inkMkLst>
        </pc:inkChg>
      </pc:sldChg>
      <pc:sldChg chg="addSp">
        <pc:chgData name="Barnaghi, Payam" userId="074f2ebd-6afc-4315-b390-7d2c21b26061" providerId="ADAL" clId="{0D4E9BCB-1A2D-B241-9D0F-15A095E2F5E8}" dt="2025-01-15T12:41:21.154" v="2" actId="7634"/>
        <pc:sldMkLst>
          <pc:docMk/>
          <pc:sldMk cId="2528707899" sldId="1240"/>
        </pc:sldMkLst>
        <pc:inkChg chg="add">
          <ac:chgData name="Barnaghi, Payam" userId="074f2ebd-6afc-4315-b390-7d2c21b26061" providerId="ADAL" clId="{0D4E9BCB-1A2D-B241-9D0F-15A095E2F5E8}" dt="2025-01-15T12:41:21.154" v="2" actId="7634"/>
          <ac:inkMkLst>
            <pc:docMk/>
            <pc:sldMk cId="2528707899" sldId="1240"/>
            <ac:inkMk id="5" creationId="{C3ACC33F-DCA8-5BAA-1CE9-AA799EC384D2}"/>
          </ac:inkMkLst>
        </pc:inkChg>
      </pc:sldChg>
      <pc:sldChg chg="addSp">
        <pc:chgData name="Barnaghi, Payam" userId="074f2ebd-6afc-4315-b390-7d2c21b26061" providerId="ADAL" clId="{0D4E9BCB-1A2D-B241-9D0F-15A095E2F5E8}" dt="2025-01-15T12:41:21.154" v="2" actId="7634"/>
        <pc:sldMkLst>
          <pc:docMk/>
          <pc:sldMk cId="2672072772" sldId="1241"/>
        </pc:sldMkLst>
        <pc:inkChg chg="add">
          <ac:chgData name="Barnaghi, Payam" userId="074f2ebd-6afc-4315-b390-7d2c21b26061" providerId="ADAL" clId="{0D4E9BCB-1A2D-B241-9D0F-15A095E2F5E8}" dt="2025-01-15T12:41:21.154" v="2" actId="7634"/>
          <ac:inkMkLst>
            <pc:docMk/>
            <pc:sldMk cId="2672072772" sldId="1241"/>
            <ac:inkMk id="5" creationId="{4D4F282D-17C7-58D5-B307-5192AC8E2E48}"/>
          </ac:inkMkLst>
        </pc:inkChg>
      </pc:sldChg>
      <pc:sldChg chg="addSp">
        <pc:chgData name="Barnaghi, Payam" userId="074f2ebd-6afc-4315-b390-7d2c21b26061" providerId="ADAL" clId="{0D4E9BCB-1A2D-B241-9D0F-15A095E2F5E8}" dt="2025-01-15T12:41:21.154" v="2" actId="7634"/>
        <pc:sldMkLst>
          <pc:docMk/>
          <pc:sldMk cId="4208786287" sldId="1242"/>
        </pc:sldMkLst>
        <pc:inkChg chg="add">
          <ac:chgData name="Barnaghi, Payam" userId="074f2ebd-6afc-4315-b390-7d2c21b26061" providerId="ADAL" clId="{0D4E9BCB-1A2D-B241-9D0F-15A095E2F5E8}" dt="2025-01-15T12:41:21.154" v="2" actId="7634"/>
          <ac:inkMkLst>
            <pc:docMk/>
            <pc:sldMk cId="4208786287" sldId="1242"/>
            <ac:inkMk id="6" creationId="{0C4907E3-2BE1-3648-0779-A9B4543ADDC2}"/>
          </ac:inkMkLst>
        </pc:inkChg>
      </pc:sldChg>
      <pc:sldChg chg="addSp">
        <pc:chgData name="Barnaghi, Payam" userId="074f2ebd-6afc-4315-b390-7d2c21b26061" providerId="ADAL" clId="{0D4E9BCB-1A2D-B241-9D0F-15A095E2F5E8}" dt="2025-01-15T12:41:21.154" v="2" actId="7634"/>
        <pc:sldMkLst>
          <pc:docMk/>
          <pc:sldMk cId="1486947647" sldId="1244"/>
        </pc:sldMkLst>
        <pc:inkChg chg="add">
          <ac:chgData name="Barnaghi, Payam" userId="074f2ebd-6afc-4315-b390-7d2c21b26061" providerId="ADAL" clId="{0D4E9BCB-1A2D-B241-9D0F-15A095E2F5E8}" dt="2025-01-15T12:41:21.154" v="2" actId="7634"/>
          <ac:inkMkLst>
            <pc:docMk/>
            <pc:sldMk cId="1486947647" sldId="1244"/>
            <ac:inkMk id="3" creationId="{19E2AA82-AFFE-F627-BFA8-E114922B2E50}"/>
          </ac:inkMkLst>
        </pc:inkChg>
      </pc:sldChg>
      <pc:sldChg chg="addSp">
        <pc:chgData name="Barnaghi, Payam" userId="074f2ebd-6afc-4315-b390-7d2c21b26061" providerId="ADAL" clId="{0D4E9BCB-1A2D-B241-9D0F-15A095E2F5E8}" dt="2025-01-15T12:41:21.154" v="2" actId="7634"/>
        <pc:sldMkLst>
          <pc:docMk/>
          <pc:sldMk cId="1948982854" sldId="1245"/>
        </pc:sldMkLst>
        <pc:inkChg chg="add">
          <ac:chgData name="Barnaghi, Payam" userId="074f2ebd-6afc-4315-b390-7d2c21b26061" providerId="ADAL" clId="{0D4E9BCB-1A2D-B241-9D0F-15A095E2F5E8}" dt="2025-01-15T12:41:21.154" v="2" actId="7634"/>
          <ac:inkMkLst>
            <pc:docMk/>
            <pc:sldMk cId="1948982854" sldId="1245"/>
            <ac:inkMk id="5" creationId="{FCAC7CA1-901F-F74E-CBC7-CF7013293920}"/>
          </ac:inkMkLst>
        </pc:inkChg>
      </pc:sldChg>
      <pc:sldChg chg="addSp">
        <pc:chgData name="Barnaghi, Payam" userId="074f2ebd-6afc-4315-b390-7d2c21b26061" providerId="ADAL" clId="{0D4E9BCB-1A2D-B241-9D0F-15A095E2F5E8}" dt="2025-01-15T11:34:23.089" v="0" actId="7634"/>
        <pc:sldMkLst>
          <pc:docMk/>
          <pc:sldMk cId="3962878557" sldId="1249"/>
        </pc:sldMkLst>
        <pc:inkChg chg="add">
          <ac:chgData name="Barnaghi, Payam" userId="074f2ebd-6afc-4315-b390-7d2c21b26061" providerId="ADAL" clId="{0D4E9BCB-1A2D-B241-9D0F-15A095E2F5E8}" dt="2025-01-15T11:34:23.089" v="0" actId="7634"/>
          <ac:inkMkLst>
            <pc:docMk/>
            <pc:sldMk cId="3962878557" sldId="1249"/>
            <ac:inkMk id="9" creationId="{B4532172-1613-379E-5D43-6A21DB0D44D8}"/>
          </ac:inkMkLst>
        </pc:inkChg>
      </pc:sldChg>
      <pc:sldChg chg="addSp">
        <pc:chgData name="Barnaghi, Payam" userId="074f2ebd-6afc-4315-b390-7d2c21b26061" providerId="ADAL" clId="{0D4E9BCB-1A2D-B241-9D0F-15A095E2F5E8}" dt="2025-01-15T11:34:23.089" v="0" actId="7634"/>
        <pc:sldMkLst>
          <pc:docMk/>
          <pc:sldMk cId="960154557" sldId="1250"/>
        </pc:sldMkLst>
        <pc:inkChg chg="add">
          <ac:chgData name="Barnaghi, Payam" userId="074f2ebd-6afc-4315-b390-7d2c21b26061" providerId="ADAL" clId="{0D4E9BCB-1A2D-B241-9D0F-15A095E2F5E8}" dt="2025-01-15T11:34:23.089" v="0" actId="7634"/>
          <ac:inkMkLst>
            <pc:docMk/>
            <pc:sldMk cId="960154557" sldId="1250"/>
            <ac:inkMk id="5" creationId="{A93FCF74-E76F-AA1E-87D4-F6EB6545748D}"/>
          </ac:inkMkLst>
        </pc:inkChg>
      </pc:sldChg>
      <pc:sldChg chg="addSp">
        <pc:chgData name="Barnaghi, Payam" userId="074f2ebd-6afc-4315-b390-7d2c21b26061" providerId="ADAL" clId="{0D4E9BCB-1A2D-B241-9D0F-15A095E2F5E8}" dt="2025-01-15T11:34:23.089" v="0" actId="7634"/>
        <pc:sldMkLst>
          <pc:docMk/>
          <pc:sldMk cId="3442232126" sldId="1251"/>
        </pc:sldMkLst>
        <pc:inkChg chg="add">
          <ac:chgData name="Barnaghi, Payam" userId="074f2ebd-6afc-4315-b390-7d2c21b26061" providerId="ADAL" clId="{0D4E9BCB-1A2D-B241-9D0F-15A095E2F5E8}" dt="2025-01-15T11:34:23.089" v="0" actId="7634"/>
          <ac:inkMkLst>
            <pc:docMk/>
            <pc:sldMk cId="3442232126" sldId="1251"/>
            <ac:inkMk id="4" creationId="{BF72A286-0E78-4C47-1BA3-D5A18F7F2893}"/>
          </ac:inkMkLst>
        </pc:inkChg>
      </pc:sldChg>
      <pc:sldChg chg="addSp">
        <pc:chgData name="Barnaghi, Payam" userId="074f2ebd-6afc-4315-b390-7d2c21b26061" providerId="ADAL" clId="{0D4E9BCB-1A2D-B241-9D0F-15A095E2F5E8}" dt="2025-01-15T12:41:21.154" v="2" actId="7634"/>
        <pc:sldMkLst>
          <pc:docMk/>
          <pc:sldMk cId="4266523129" sldId="1252"/>
        </pc:sldMkLst>
        <pc:inkChg chg="add">
          <ac:chgData name="Barnaghi, Payam" userId="074f2ebd-6afc-4315-b390-7d2c21b26061" providerId="ADAL" clId="{0D4E9BCB-1A2D-B241-9D0F-15A095E2F5E8}" dt="2025-01-15T12:41:21.154" v="2" actId="7634"/>
          <ac:inkMkLst>
            <pc:docMk/>
            <pc:sldMk cId="4266523129" sldId="1252"/>
            <ac:inkMk id="3" creationId="{18C6FF67-5FF3-0CD9-B699-A23E12235667}"/>
          </ac:inkMkLst>
        </pc:inkChg>
      </pc:sldChg>
      <pc:sldChg chg="addSp delSp modSp">
        <pc:chgData name="Barnaghi, Payam" userId="074f2ebd-6afc-4315-b390-7d2c21b26061" providerId="ADAL" clId="{0D4E9BCB-1A2D-B241-9D0F-15A095E2F5E8}" dt="2025-01-16T10:35:39.286" v="200"/>
        <pc:sldMkLst>
          <pc:docMk/>
          <pc:sldMk cId="2827044375" sldId="1256"/>
        </pc:sldMkLst>
        <pc:inkChg chg="add mod modStrokes">
          <ac:chgData name="Barnaghi, Payam" userId="074f2ebd-6afc-4315-b390-7d2c21b26061" providerId="ADAL" clId="{0D4E9BCB-1A2D-B241-9D0F-15A095E2F5E8}" dt="2025-01-16T10:33:04.898" v="5"/>
          <ac:inkMkLst>
            <pc:docMk/>
            <pc:sldMk cId="2827044375" sldId="1256"/>
            <ac:inkMk id="5" creationId="{5903D1FA-2D1E-1C3D-46B7-E5B4E0199393}"/>
          </ac:inkMkLst>
        </pc:inkChg>
        <pc:inkChg chg="add del">
          <ac:chgData name="Barnaghi, Payam" userId="074f2ebd-6afc-4315-b390-7d2c21b26061" providerId="ADAL" clId="{0D4E9BCB-1A2D-B241-9D0F-15A095E2F5E8}" dt="2025-01-16T10:33:04.891" v="4"/>
          <ac:inkMkLst>
            <pc:docMk/>
            <pc:sldMk cId="2827044375" sldId="1256"/>
            <ac:inkMk id="7" creationId="{EA9742F0-213D-B0D0-1930-FE018E6540C1}"/>
          </ac:inkMkLst>
        </pc:inkChg>
        <pc:inkChg chg="add">
          <ac:chgData name="Barnaghi, Payam" userId="074f2ebd-6afc-4315-b390-7d2c21b26061" providerId="ADAL" clId="{0D4E9BCB-1A2D-B241-9D0F-15A095E2F5E8}" dt="2025-01-16T10:33:11.575" v="6"/>
          <ac:inkMkLst>
            <pc:docMk/>
            <pc:sldMk cId="2827044375" sldId="1256"/>
            <ac:inkMk id="8" creationId="{828FF1DD-E969-678D-37D1-7A66DCE16C87}"/>
          </ac:inkMkLst>
        </pc:inkChg>
        <pc:inkChg chg="add">
          <ac:chgData name="Barnaghi, Payam" userId="074f2ebd-6afc-4315-b390-7d2c21b26061" providerId="ADAL" clId="{0D4E9BCB-1A2D-B241-9D0F-15A095E2F5E8}" dt="2025-01-16T10:33:11.839" v="7"/>
          <ac:inkMkLst>
            <pc:docMk/>
            <pc:sldMk cId="2827044375" sldId="1256"/>
            <ac:inkMk id="9" creationId="{16F68E5C-0A47-268A-3950-3CB0D84CC074}"/>
          </ac:inkMkLst>
        </pc:inkChg>
        <pc:inkChg chg="add del">
          <ac:chgData name="Barnaghi, Payam" userId="074f2ebd-6afc-4315-b390-7d2c21b26061" providerId="ADAL" clId="{0D4E9BCB-1A2D-B241-9D0F-15A095E2F5E8}" dt="2025-01-16T10:33:16.279" v="20"/>
          <ac:inkMkLst>
            <pc:docMk/>
            <pc:sldMk cId="2827044375" sldId="1256"/>
            <ac:inkMk id="10" creationId="{3A35C351-DE18-2323-8203-22ED5A4CE8D6}"/>
          </ac:inkMkLst>
        </pc:inkChg>
        <pc:inkChg chg="add del">
          <ac:chgData name="Barnaghi, Payam" userId="074f2ebd-6afc-4315-b390-7d2c21b26061" providerId="ADAL" clId="{0D4E9BCB-1A2D-B241-9D0F-15A095E2F5E8}" dt="2025-01-16T10:33:16.279" v="20"/>
          <ac:inkMkLst>
            <pc:docMk/>
            <pc:sldMk cId="2827044375" sldId="1256"/>
            <ac:inkMk id="11" creationId="{08070465-8A2D-73C2-E7E9-24BE31C8FFB7}"/>
          </ac:inkMkLst>
        </pc:inkChg>
        <pc:inkChg chg="add">
          <ac:chgData name="Barnaghi, Payam" userId="074f2ebd-6afc-4315-b390-7d2c21b26061" providerId="ADAL" clId="{0D4E9BCB-1A2D-B241-9D0F-15A095E2F5E8}" dt="2025-01-16T10:33:13.456" v="10"/>
          <ac:inkMkLst>
            <pc:docMk/>
            <pc:sldMk cId="2827044375" sldId="1256"/>
            <ac:inkMk id="12" creationId="{3AFB6BA5-3B91-BFD6-F707-C092900CD023}"/>
          </ac:inkMkLst>
        </pc:inkChg>
        <pc:inkChg chg="add">
          <ac:chgData name="Barnaghi, Payam" userId="074f2ebd-6afc-4315-b390-7d2c21b26061" providerId="ADAL" clId="{0D4E9BCB-1A2D-B241-9D0F-15A095E2F5E8}" dt="2025-01-16T10:33:13.841" v="11"/>
          <ac:inkMkLst>
            <pc:docMk/>
            <pc:sldMk cId="2827044375" sldId="1256"/>
            <ac:inkMk id="13" creationId="{B9EAE4B3-9C8E-90E8-9A39-156B387424F7}"/>
          </ac:inkMkLst>
        </pc:inkChg>
        <pc:inkChg chg="add del">
          <ac:chgData name="Barnaghi, Payam" userId="074f2ebd-6afc-4315-b390-7d2c21b26061" providerId="ADAL" clId="{0D4E9BCB-1A2D-B241-9D0F-15A095E2F5E8}" dt="2025-01-16T10:33:16.279" v="20"/>
          <ac:inkMkLst>
            <pc:docMk/>
            <pc:sldMk cId="2827044375" sldId="1256"/>
            <ac:inkMk id="14" creationId="{9F400270-56FE-E78F-5701-43AE4F309F10}"/>
          </ac:inkMkLst>
        </pc:inkChg>
        <pc:inkChg chg="add del">
          <ac:chgData name="Barnaghi, Payam" userId="074f2ebd-6afc-4315-b390-7d2c21b26061" providerId="ADAL" clId="{0D4E9BCB-1A2D-B241-9D0F-15A095E2F5E8}" dt="2025-01-16T10:33:16.279" v="20"/>
          <ac:inkMkLst>
            <pc:docMk/>
            <pc:sldMk cId="2827044375" sldId="1256"/>
            <ac:inkMk id="15" creationId="{B65876EB-6466-A199-A260-5402306236D7}"/>
          </ac:inkMkLst>
        </pc:inkChg>
        <pc:inkChg chg="add del">
          <ac:chgData name="Barnaghi, Payam" userId="074f2ebd-6afc-4315-b390-7d2c21b26061" providerId="ADAL" clId="{0D4E9BCB-1A2D-B241-9D0F-15A095E2F5E8}" dt="2025-01-16T10:33:16.279" v="20"/>
          <ac:inkMkLst>
            <pc:docMk/>
            <pc:sldMk cId="2827044375" sldId="1256"/>
            <ac:inkMk id="16" creationId="{E2A386E8-E4E5-8157-FB20-96D1E30F528B}"/>
          </ac:inkMkLst>
        </pc:inkChg>
        <pc:inkChg chg="add del">
          <ac:chgData name="Barnaghi, Payam" userId="074f2ebd-6afc-4315-b390-7d2c21b26061" providerId="ADAL" clId="{0D4E9BCB-1A2D-B241-9D0F-15A095E2F5E8}" dt="2025-01-16T10:33:16.279" v="20"/>
          <ac:inkMkLst>
            <pc:docMk/>
            <pc:sldMk cId="2827044375" sldId="1256"/>
            <ac:inkMk id="17" creationId="{60237D01-7E2D-D5F9-7E6B-9CF67B170AA4}"/>
          </ac:inkMkLst>
        </pc:inkChg>
        <pc:inkChg chg="add">
          <ac:chgData name="Barnaghi, Payam" userId="074f2ebd-6afc-4315-b390-7d2c21b26061" providerId="ADAL" clId="{0D4E9BCB-1A2D-B241-9D0F-15A095E2F5E8}" dt="2025-01-16T10:33:15.209" v="16"/>
          <ac:inkMkLst>
            <pc:docMk/>
            <pc:sldMk cId="2827044375" sldId="1256"/>
            <ac:inkMk id="18" creationId="{2CD2DCE3-3FE5-66A5-7723-EBF1E3ADC98E}"/>
          </ac:inkMkLst>
        </pc:inkChg>
        <pc:inkChg chg="add del">
          <ac:chgData name="Barnaghi, Payam" userId="074f2ebd-6afc-4315-b390-7d2c21b26061" providerId="ADAL" clId="{0D4E9BCB-1A2D-B241-9D0F-15A095E2F5E8}" dt="2025-01-16T10:33:16.279" v="20"/>
          <ac:inkMkLst>
            <pc:docMk/>
            <pc:sldMk cId="2827044375" sldId="1256"/>
            <ac:inkMk id="19" creationId="{E7171257-AD82-F5C1-1B14-21C9DDF9432E}"/>
          </ac:inkMkLst>
        </pc:inkChg>
        <pc:inkChg chg="add del">
          <ac:chgData name="Barnaghi, Payam" userId="074f2ebd-6afc-4315-b390-7d2c21b26061" providerId="ADAL" clId="{0D4E9BCB-1A2D-B241-9D0F-15A095E2F5E8}" dt="2025-01-16T10:33:16.279" v="20"/>
          <ac:inkMkLst>
            <pc:docMk/>
            <pc:sldMk cId="2827044375" sldId="1256"/>
            <ac:inkMk id="20" creationId="{449AD2AE-1F05-3ADB-DECF-B6F90B0D7332}"/>
          </ac:inkMkLst>
        </pc:inkChg>
        <pc:inkChg chg="add">
          <ac:chgData name="Barnaghi, Payam" userId="074f2ebd-6afc-4315-b390-7d2c21b26061" providerId="ADAL" clId="{0D4E9BCB-1A2D-B241-9D0F-15A095E2F5E8}" dt="2025-01-16T10:33:15.713" v="19"/>
          <ac:inkMkLst>
            <pc:docMk/>
            <pc:sldMk cId="2827044375" sldId="1256"/>
            <ac:inkMk id="21" creationId="{43ADB08B-19AF-5DB0-5962-6788749B2BA0}"/>
          </ac:inkMkLst>
        </pc:inkChg>
        <pc:inkChg chg="add reco">
          <ac:chgData name="Barnaghi, Payam" userId="074f2ebd-6afc-4315-b390-7d2c21b26061" providerId="ADAL" clId="{0D4E9BCB-1A2D-B241-9D0F-15A095E2F5E8}" dt="2025-01-16T10:33:16.279" v="20"/>
          <ac:inkMkLst>
            <pc:docMk/>
            <pc:sldMk cId="2827044375" sldId="1256"/>
            <ac:inkMk id="22" creationId="{C3899124-DDFF-589E-9360-7028BBD9092E}"/>
          </ac:inkMkLst>
        </pc:inkChg>
        <pc:inkChg chg="add reco">
          <ac:chgData name="Barnaghi, Payam" userId="074f2ebd-6afc-4315-b390-7d2c21b26061" providerId="ADAL" clId="{0D4E9BCB-1A2D-B241-9D0F-15A095E2F5E8}" dt="2025-01-16T10:33:16.279" v="20"/>
          <ac:inkMkLst>
            <pc:docMk/>
            <pc:sldMk cId="2827044375" sldId="1256"/>
            <ac:inkMk id="23" creationId="{B477562B-C54E-7575-982E-83FDB296E959}"/>
          </ac:inkMkLst>
        </pc:inkChg>
        <pc:inkChg chg="add">
          <ac:chgData name="Barnaghi, Payam" userId="074f2ebd-6afc-4315-b390-7d2c21b26061" providerId="ADAL" clId="{0D4E9BCB-1A2D-B241-9D0F-15A095E2F5E8}" dt="2025-01-16T10:33:31.383" v="21"/>
          <ac:inkMkLst>
            <pc:docMk/>
            <pc:sldMk cId="2827044375" sldId="1256"/>
            <ac:inkMk id="24" creationId="{A1264521-D013-183C-EFBB-5C3864366611}"/>
          </ac:inkMkLst>
        </pc:inkChg>
        <pc:inkChg chg="add del">
          <ac:chgData name="Barnaghi, Payam" userId="074f2ebd-6afc-4315-b390-7d2c21b26061" providerId="ADAL" clId="{0D4E9BCB-1A2D-B241-9D0F-15A095E2F5E8}" dt="2025-01-16T10:33:35.909" v="24"/>
          <ac:inkMkLst>
            <pc:docMk/>
            <pc:sldMk cId="2827044375" sldId="1256"/>
            <ac:inkMk id="25" creationId="{86C8AF52-1763-66C9-7041-A6DC9821924E}"/>
          </ac:inkMkLst>
        </pc:inkChg>
        <pc:inkChg chg="add del">
          <ac:chgData name="Barnaghi, Payam" userId="074f2ebd-6afc-4315-b390-7d2c21b26061" providerId="ADAL" clId="{0D4E9BCB-1A2D-B241-9D0F-15A095E2F5E8}" dt="2025-01-16T10:33:35.909" v="24"/>
          <ac:inkMkLst>
            <pc:docMk/>
            <pc:sldMk cId="2827044375" sldId="1256"/>
            <ac:inkMk id="26" creationId="{2B7D3718-C74A-4684-4782-7D4350C7B4A3}"/>
          </ac:inkMkLst>
        </pc:inkChg>
        <pc:inkChg chg="add reco">
          <ac:chgData name="Barnaghi, Payam" userId="074f2ebd-6afc-4315-b390-7d2c21b26061" providerId="ADAL" clId="{0D4E9BCB-1A2D-B241-9D0F-15A095E2F5E8}" dt="2025-01-16T10:33:35.909" v="24"/>
          <ac:inkMkLst>
            <pc:docMk/>
            <pc:sldMk cId="2827044375" sldId="1256"/>
            <ac:inkMk id="27" creationId="{3C41E8EC-55E4-7EF3-83D0-AA890A8BDC22}"/>
          </ac:inkMkLst>
        </pc:inkChg>
        <pc:inkChg chg="add del">
          <ac:chgData name="Barnaghi, Payam" userId="074f2ebd-6afc-4315-b390-7d2c21b26061" providerId="ADAL" clId="{0D4E9BCB-1A2D-B241-9D0F-15A095E2F5E8}" dt="2025-01-16T10:33:37.896" v="28"/>
          <ac:inkMkLst>
            <pc:docMk/>
            <pc:sldMk cId="2827044375" sldId="1256"/>
            <ac:inkMk id="28" creationId="{49C3FFAC-AC01-B060-6AD0-9485F6F54EA6}"/>
          </ac:inkMkLst>
        </pc:inkChg>
        <pc:inkChg chg="add del">
          <ac:chgData name="Barnaghi, Payam" userId="074f2ebd-6afc-4315-b390-7d2c21b26061" providerId="ADAL" clId="{0D4E9BCB-1A2D-B241-9D0F-15A095E2F5E8}" dt="2025-01-16T10:33:37.896" v="28"/>
          <ac:inkMkLst>
            <pc:docMk/>
            <pc:sldMk cId="2827044375" sldId="1256"/>
            <ac:inkMk id="29" creationId="{8D09EC1E-1221-CFCC-78E0-CD54B6549A06}"/>
          </ac:inkMkLst>
        </pc:inkChg>
        <pc:inkChg chg="add del">
          <ac:chgData name="Barnaghi, Payam" userId="074f2ebd-6afc-4315-b390-7d2c21b26061" providerId="ADAL" clId="{0D4E9BCB-1A2D-B241-9D0F-15A095E2F5E8}" dt="2025-01-16T10:33:37.896" v="28"/>
          <ac:inkMkLst>
            <pc:docMk/>
            <pc:sldMk cId="2827044375" sldId="1256"/>
            <ac:inkMk id="30" creationId="{12753957-E14A-9FBB-DF47-94CB90A7AA79}"/>
          </ac:inkMkLst>
        </pc:inkChg>
        <pc:inkChg chg="add reco">
          <ac:chgData name="Barnaghi, Payam" userId="074f2ebd-6afc-4315-b390-7d2c21b26061" providerId="ADAL" clId="{0D4E9BCB-1A2D-B241-9D0F-15A095E2F5E8}" dt="2025-01-16T10:33:37.896" v="28"/>
          <ac:inkMkLst>
            <pc:docMk/>
            <pc:sldMk cId="2827044375" sldId="1256"/>
            <ac:inkMk id="31" creationId="{35846E4B-E301-E29E-20B5-BA2264A5F92C}"/>
          </ac:inkMkLst>
        </pc:inkChg>
        <pc:inkChg chg="add">
          <ac:chgData name="Barnaghi, Payam" userId="074f2ebd-6afc-4315-b390-7d2c21b26061" providerId="ADAL" clId="{0D4E9BCB-1A2D-B241-9D0F-15A095E2F5E8}" dt="2025-01-16T10:33:39.902" v="29"/>
          <ac:inkMkLst>
            <pc:docMk/>
            <pc:sldMk cId="2827044375" sldId="1256"/>
            <ac:inkMk id="32" creationId="{EF60E34B-46CA-0CBF-57C8-961C83FE00D8}"/>
          </ac:inkMkLst>
        </pc:inkChg>
        <pc:inkChg chg="add del">
          <ac:chgData name="Barnaghi, Payam" userId="074f2ebd-6afc-4315-b390-7d2c21b26061" providerId="ADAL" clId="{0D4E9BCB-1A2D-B241-9D0F-15A095E2F5E8}" dt="2025-01-16T10:33:44.744" v="41"/>
          <ac:inkMkLst>
            <pc:docMk/>
            <pc:sldMk cId="2827044375" sldId="1256"/>
            <ac:inkMk id="33" creationId="{6DB3E88F-E7DF-7D1D-D810-2CBD2FBF2320}"/>
          </ac:inkMkLst>
        </pc:inkChg>
        <pc:inkChg chg="add">
          <ac:chgData name="Barnaghi, Payam" userId="074f2ebd-6afc-4315-b390-7d2c21b26061" providerId="ADAL" clId="{0D4E9BCB-1A2D-B241-9D0F-15A095E2F5E8}" dt="2025-01-16T10:33:40.860" v="31"/>
          <ac:inkMkLst>
            <pc:docMk/>
            <pc:sldMk cId="2827044375" sldId="1256"/>
            <ac:inkMk id="34" creationId="{45451F2B-7C7A-C370-86F8-60B9E23A92A0}"/>
          </ac:inkMkLst>
        </pc:inkChg>
        <pc:inkChg chg="add del">
          <ac:chgData name="Barnaghi, Payam" userId="074f2ebd-6afc-4315-b390-7d2c21b26061" providerId="ADAL" clId="{0D4E9BCB-1A2D-B241-9D0F-15A095E2F5E8}" dt="2025-01-16T10:33:44.744" v="41"/>
          <ac:inkMkLst>
            <pc:docMk/>
            <pc:sldMk cId="2827044375" sldId="1256"/>
            <ac:inkMk id="35" creationId="{45ECA14A-E545-C9BA-BE52-62336FBDD3A8}"/>
          </ac:inkMkLst>
        </pc:inkChg>
        <pc:inkChg chg="add del">
          <ac:chgData name="Barnaghi, Payam" userId="074f2ebd-6afc-4315-b390-7d2c21b26061" providerId="ADAL" clId="{0D4E9BCB-1A2D-B241-9D0F-15A095E2F5E8}" dt="2025-01-16T10:33:44.744" v="41"/>
          <ac:inkMkLst>
            <pc:docMk/>
            <pc:sldMk cId="2827044375" sldId="1256"/>
            <ac:inkMk id="36" creationId="{C7C537B7-A29F-B6EE-D7F1-F2CEAE40EFC2}"/>
          </ac:inkMkLst>
        </pc:inkChg>
        <pc:inkChg chg="add del">
          <ac:chgData name="Barnaghi, Payam" userId="074f2ebd-6afc-4315-b390-7d2c21b26061" providerId="ADAL" clId="{0D4E9BCB-1A2D-B241-9D0F-15A095E2F5E8}" dt="2025-01-16T10:33:44.744" v="41"/>
          <ac:inkMkLst>
            <pc:docMk/>
            <pc:sldMk cId="2827044375" sldId="1256"/>
            <ac:inkMk id="37" creationId="{A597293A-9055-FBC6-89EE-DD887AEC2258}"/>
          </ac:inkMkLst>
        </pc:inkChg>
        <pc:inkChg chg="add del">
          <ac:chgData name="Barnaghi, Payam" userId="074f2ebd-6afc-4315-b390-7d2c21b26061" providerId="ADAL" clId="{0D4E9BCB-1A2D-B241-9D0F-15A095E2F5E8}" dt="2025-01-16T10:33:44.744" v="41"/>
          <ac:inkMkLst>
            <pc:docMk/>
            <pc:sldMk cId="2827044375" sldId="1256"/>
            <ac:inkMk id="38" creationId="{8701B882-5E68-1F30-AE65-5FA9E3A8B553}"/>
          </ac:inkMkLst>
        </pc:inkChg>
        <pc:inkChg chg="add del">
          <ac:chgData name="Barnaghi, Payam" userId="074f2ebd-6afc-4315-b390-7d2c21b26061" providerId="ADAL" clId="{0D4E9BCB-1A2D-B241-9D0F-15A095E2F5E8}" dt="2025-01-16T10:33:44.744" v="41"/>
          <ac:inkMkLst>
            <pc:docMk/>
            <pc:sldMk cId="2827044375" sldId="1256"/>
            <ac:inkMk id="39" creationId="{11629D36-0A6B-D5E4-73B5-FDA428796136}"/>
          </ac:inkMkLst>
        </pc:inkChg>
        <pc:inkChg chg="add del">
          <ac:chgData name="Barnaghi, Payam" userId="074f2ebd-6afc-4315-b390-7d2c21b26061" providerId="ADAL" clId="{0D4E9BCB-1A2D-B241-9D0F-15A095E2F5E8}" dt="2025-01-16T10:33:44.744" v="41"/>
          <ac:inkMkLst>
            <pc:docMk/>
            <pc:sldMk cId="2827044375" sldId="1256"/>
            <ac:inkMk id="40" creationId="{9443F176-54D3-3A58-0F48-E866119D9FAA}"/>
          </ac:inkMkLst>
        </pc:inkChg>
        <pc:inkChg chg="add del">
          <ac:chgData name="Barnaghi, Payam" userId="074f2ebd-6afc-4315-b390-7d2c21b26061" providerId="ADAL" clId="{0D4E9BCB-1A2D-B241-9D0F-15A095E2F5E8}" dt="2025-01-16T10:33:44.744" v="41"/>
          <ac:inkMkLst>
            <pc:docMk/>
            <pc:sldMk cId="2827044375" sldId="1256"/>
            <ac:inkMk id="41" creationId="{B2929A5E-A0F4-F2C1-A5FF-78CE3BF90423}"/>
          </ac:inkMkLst>
        </pc:inkChg>
        <pc:inkChg chg="add del">
          <ac:chgData name="Barnaghi, Payam" userId="074f2ebd-6afc-4315-b390-7d2c21b26061" providerId="ADAL" clId="{0D4E9BCB-1A2D-B241-9D0F-15A095E2F5E8}" dt="2025-01-16T10:33:44.744" v="41"/>
          <ac:inkMkLst>
            <pc:docMk/>
            <pc:sldMk cId="2827044375" sldId="1256"/>
            <ac:inkMk id="42" creationId="{4E967B57-326F-BD2C-E25C-3BF8320D0A2F}"/>
          </ac:inkMkLst>
        </pc:inkChg>
        <pc:inkChg chg="add">
          <ac:chgData name="Barnaghi, Payam" userId="074f2ebd-6afc-4315-b390-7d2c21b26061" providerId="ADAL" clId="{0D4E9BCB-1A2D-B241-9D0F-15A095E2F5E8}" dt="2025-01-16T10:33:43.983" v="40"/>
          <ac:inkMkLst>
            <pc:docMk/>
            <pc:sldMk cId="2827044375" sldId="1256"/>
            <ac:inkMk id="43" creationId="{FC05D1D2-04EF-1ADF-483D-E43DDFBEBE41}"/>
          </ac:inkMkLst>
        </pc:inkChg>
        <pc:inkChg chg="add reco">
          <ac:chgData name="Barnaghi, Payam" userId="074f2ebd-6afc-4315-b390-7d2c21b26061" providerId="ADAL" clId="{0D4E9BCB-1A2D-B241-9D0F-15A095E2F5E8}" dt="2025-01-16T10:33:44.744" v="41"/>
          <ac:inkMkLst>
            <pc:docMk/>
            <pc:sldMk cId="2827044375" sldId="1256"/>
            <ac:inkMk id="44" creationId="{B227AB25-7D48-5CB7-005D-2D8FEFBB05B1}"/>
          </ac:inkMkLst>
        </pc:inkChg>
        <pc:inkChg chg="add del">
          <ac:chgData name="Barnaghi, Payam" userId="074f2ebd-6afc-4315-b390-7d2c21b26061" providerId="ADAL" clId="{0D4E9BCB-1A2D-B241-9D0F-15A095E2F5E8}" dt="2025-01-16T10:33:48.522" v="51"/>
          <ac:inkMkLst>
            <pc:docMk/>
            <pc:sldMk cId="2827044375" sldId="1256"/>
            <ac:inkMk id="45" creationId="{1AB820C0-450E-61EF-010B-60526FFB56FC}"/>
          </ac:inkMkLst>
        </pc:inkChg>
        <pc:inkChg chg="add del">
          <ac:chgData name="Barnaghi, Payam" userId="074f2ebd-6afc-4315-b390-7d2c21b26061" providerId="ADAL" clId="{0D4E9BCB-1A2D-B241-9D0F-15A095E2F5E8}" dt="2025-01-16T10:33:48.522" v="51"/>
          <ac:inkMkLst>
            <pc:docMk/>
            <pc:sldMk cId="2827044375" sldId="1256"/>
            <ac:inkMk id="46" creationId="{6D251362-FC7F-92DF-D9B7-2537ED2F48A9}"/>
          </ac:inkMkLst>
        </pc:inkChg>
        <pc:inkChg chg="add del">
          <ac:chgData name="Barnaghi, Payam" userId="074f2ebd-6afc-4315-b390-7d2c21b26061" providerId="ADAL" clId="{0D4E9BCB-1A2D-B241-9D0F-15A095E2F5E8}" dt="2025-01-16T10:33:48.522" v="51"/>
          <ac:inkMkLst>
            <pc:docMk/>
            <pc:sldMk cId="2827044375" sldId="1256"/>
            <ac:inkMk id="47" creationId="{5053CE62-71AD-E357-3273-0668ACEFB7B8}"/>
          </ac:inkMkLst>
        </pc:inkChg>
        <pc:inkChg chg="add del">
          <ac:chgData name="Barnaghi, Payam" userId="074f2ebd-6afc-4315-b390-7d2c21b26061" providerId="ADAL" clId="{0D4E9BCB-1A2D-B241-9D0F-15A095E2F5E8}" dt="2025-01-16T10:33:48.522" v="51"/>
          <ac:inkMkLst>
            <pc:docMk/>
            <pc:sldMk cId="2827044375" sldId="1256"/>
            <ac:inkMk id="48" creationId="{91B79A00-97B6-4103-5768-F3D7388D083A}"/>
          </ac:inkMkLst>
        </pc:inkChg>
        <pc:inkChg chg="add del">
          <ac:chgData name="Barnaghi, Payam" userId="074f2ebd-6afc-4315-b390-7d2c21b26061" providerId="ADAL" clId="{0D4E9BCB-1A2D-B241-9D0F-15A095E2F5E8}" dt="2025-01-16T10:33:48.522" v="51"/>
          <ac:inkMkLst>
            <pc:docMk/>
            <pc:sldMk cId="2827044375" sldId="1256"/>
            <ac:inkMk id="49" creationId="{B702C1CA-C987-414A-CEB5-75D9AA01913F}"/>
          </ac:inkMkLst>
        </pc:inkChg>
        <pc:inkChg chg="add del">
          <ac:chgData name="Barnaghi, Payam" userId="074f2ebd-6afc-4315-b390-7d2c21b26061" providerId="ADAL" clId="{0D4E9BCB-1A2D-B241-9D0F-15A095E2F5E8}" dt="2025-01-16T10:33:48.522" v="51"/>
          <ac:inkMkLst>
            <pc:docMk/>
            <pc:sldMk cId="2827044375" sldId="1256"/>
            <ac:inkMk id="50" creationId="{9717613A-F283-B8D6-C6E7-5CEE4C6A179D}"/>
          </ac:inkMkLst>
        </pc:inkChg>
        <pc:inkChg chg="add del">
          <ac:chgData name="Barnaghi, Payam" userId="074f2ebd-6afc-4315-b390-7d2c21b26061" providerId="ADAL" clId="{0D4E9BCB-1A2D-B241-9D0F-15A095E2F5E8}" dt="2025-01-16T10:33:48.522" v="51"/>
          <ac:inkMkLst>
            <pc:docMk/>
            <pc:sldMk cId="2827044375" sldId="1256"/>
            <ac:inkMk id="51" creationId="{14ACB570-1F68-9336-70CD-4C981B35A971}"/>
          </ac:inkMkLst>
        </pc:inkChg>
        <pc:inkChg chg="add del">
          <ac:chgData name="Barnaghi, Payam" userId="074f2ebd-6afc-4315-b390-7d2c21b26061" providerId="ADAL" clId="{0D4E9BCB-1A2D-B241-9D0F-15A095E2F5E8}" dt="2025-01-16T10:33:48.522" v="51"/>
          <ac:inkMkLst>
            <pc:docMk/>
            <pc:sldMk cId="2827044375" sldId="1256"/>
            <ac:inkMk id="52" creationId="{10375D50-3AF2-0B29-2F23-67E67D22A98A}"/>
          </ac:inkMkLst>
        </pc:inkChg>
        <pc:inkChg chg="add del">
          <ac:chgData name="Barnaghi, Payam" userId="074f2ebd-6afc-4315-b390-7d2c21b26061" providerId="ADAL" clId="{0D4E9BCB-1A2D-B241-9D0F-15A095E2F5E8}" dt="2025-01-16T10:33:48.522" v="51"/>
          <ac:inkMkLst>
            <pc:docMk/>
            <pc:sldMk cId="2827044375" sldId="1256"/>
            <ac:inkMk id="53" creationId="{8C8ACA10-7CE6-62F8-C347-5EC4BF83661C}"/>
          </ac:inkMkLst>
        </pc:inkChg>
        <pc:inkChg chg="add reco">
          <ac:chgData name="Barnaghi, Payam" userId="074f2ebd-6afc-4315-b390-7d2c21b26061" providerId="ADAL" clId="{0D4E9BCB-1A2D-B241-9D0F-15A095E2F5E8}" dt="2025-01-16T10:33:48.522" v="51"/>
          <ac:inkMkLst>
            <pc:docMk/>
            <pc:sldMk cId="2827044375" sldId="1256"/>
            <ac:inkMk id="54" creationId="{6BDFBD0B-4A6A-2040-256D-77422C821681}"/>
          </ac:inkMkLst>
        </pc:inkChg>
        <pc:inkChg chg="add">
          <ac:chgData name="Barnaghi, Payam" userId="074f2ebd-6afc-4315-b390-7d2c21b26061" providerId="ADAL" clId="{0D4E9BCB-1A2D-B241-9D0F-15A095E2F5E8}" dt="2025-01-16T10:33:49.655" v="52"/>
          <ac:inkMkLst>
            <pc:docMk/>
            <pc:sldMk cId="2827044375" sldId="1256"/>
            <ac:inkMk id="55" creationId="{EB489C2B-D932-D4F3-BF55-61877F137060}"/>
          </ac:inkMkLst>
        </pc:inkChg>
        <pc:inkChg chg="add">
          <ac:chgData name="Barnaghi, Payam" userId="074f2ebd-6afc-4315-b390-7d2c21b26061" providerId="ADAL" clId="{0D4E9BCB-1A2D-B241-9D0F-15A095E2F5E8}" dt="2025-01-16T10:33:50.319" v="53"/>
          <ac:inkMkLst>
            <pc:docMk/>
            <pc:sldMk cId="2827044375" sldId="1256"/>
            <ac:inkMk id="56" creationId="{444F5DF6-EA4D-92B0-35CA-AF449D61E5D5}"/>
          </ac:inkMkLst>
        </pc:inkChg>
        <pc:inkChg chg="add">
          <ac:chgData name="Barnaghi, Payam" userId="074f2ebd-6afc-4315-b390-7d2c21b26061" providerId="ADAL" clId="{0D4E9BCB-1A2D-B241-9D0F-15A095E2F5E8}" dt="2025-01-16T10:33:51.070" v="54"/>
          <ac:inkMkLst>
            <pc:docMk/>
            <pc:sldMk cId="2827044375" sldId="1256"/>
            <ac:inkMk id="57" creationId="{BA14FD98-B31E-7380-AE63-0674E910BA5C}"/>
          </ac:inkMkLst>
        </pc:inkChg>
        <pc:inkChg chg="add del">
          <ac:chgData name="Barnaghi, Payam" userId="074f2ebd-6afc-4315-b390-7d2c21b26061" providerId="ADAL" clId="{0D4E9BCB-1A2D-B241-9D0F-15A095E2F5E8}" dt="2025-01-16T10:33:57.135" v="58"/>
          <ac:inkMkLst>
            <pc:docMk/>
            <pc:sldMk cId="2827044375" sldId="1256"/>
            <ac:inkMk id="58" creationId="{2F01DB32-875D-EEE2-E20B-078561E3B3E4}"/>
          </ac:inkMkLst>
        </pc:inkChg>
        <pc:inkChg chg="add del">
          <ac:chgData name="Barnaghi, Payam" userId="074f2ebd-6afc-4315-b390-7d2c21b26061" providerId="ADAL" clId="{0D4E9BCB-1A2D-B241-9D0F-15A095E2F5E8}" dt="2025-01-16T10:33:57.135" v="58"/>
          <ac:inkMkLst>
            <pc:docMk/>
            <pc:sldMk cId="2827044375" sldId="1256"/>
            <ac:inkMk id="59" creationId="{6335B0F7-551F-656A-89F2-67BFA41B4C22}"/>
          </ac:inkMkLst>
        </pc:inkChg>
        <pc:inkChg chg="add del">
          <ac:chgData name="Barnaghi, Payam" userId="074f2ebd-6afc-4315-b390-7d2c21b26061" providerId="ADAL" clId="{0D4E9BCB-1A2D-B241-9D0F-15A095E2F5E8}" dt="2025-01-16T10:33:57.135" v="58"/>
          <ac:inkMkLst>
            <pc:docMk/>
            <pc:sldMk cId="2827044375" sldId="1256"/>
            <ac:inkMk id="60" creationId="{03B386E4-0AFF-54C6-3459-7F625D6769E3}"/>
          </ac:inkMkLst>
        </pc:inkChg>
        <pc:inkChg chg="add reco">
          <ac:chgData name="Barnaghi, Payam" userId="074f2ebd-6afc-4315-b390-7d2c21b26061" providerId="ADAL" clId="{0D4E9BCB-1A2D-B241-9D0F-15A095E2F5E8}" dt="2025-01-16T10:33:57.135" v="58"/>
          <ac:inkMkLst>
            <pc:docMk/>
            <pc:sldMk cId="2827044375" sldId="1256"/>
            <ac:inkMk id="61" creationId="{59C8B8F6-A975-3243-BD53-2D541532C9E6}"/>
          </ac:inkMkLst>
        </pc:inkChg>
        <pc:inkChg chg="add del">
          <ac:chgData name="Barnaghi, Payam" userId="074f2ebd-6afc-4315-b390-7d2c21b26061" providerId="ADAL" clId="{0D4E9BCB-1A2D-B241-9D0F-15A095E2F5E8}" dt="2025-01-16T10:34:06.532" v="73"/>
          <ac:inkMkLst>
            <pc:docMk/>
            <pc:sldMk cId="2827044375" sldId="1256"/>
            <ac:inkMk id="62" creationId="{4540A6CD-4F38-28BF-F825-29255091C59E}"/>
          </ac:inkMkLst>
        </pc:inkChg>
        <pc:inkChg chg="add">
          <ac:chgData name="Barnaghi, Payam" userId="074f2ebd-6afc-4315-b390-7d2c21b26061" providerId="ADAL" clId="{0D4E9BCB-1A2D-B241-9D0F-15A095E2F5E8}" dt="2025-01-16T10:33:58.383" v="60"/>
          <ac:inkMkLst>
            <pc:docMk/>
            <pc:sldMk cId="2827044375" sldId="1256"/>
            <ac:inkMk id="63" creationId="{829B5707-D371-1299-288F-BD537FDD1968}"/>
          </ac:inkMkLst>
        </pc:inkChg>
        <pc:inkChg chg="add del">
          <ac:chgData name="Barnaghi, Payam" userId="074f2ebd-6afc-4315-b390-7d2c21b26061" providerId="ADAL" clId="{0D4E9BCB-1A2D-B241-9D0F-15A095E2F5E8}" dt="2025-01-16T10:34:06.532" v="73"/>
          <ac:inkMkLst>
            <pc:docMk/>
            <pc:sldMk cId="2827044375" sldId="1256"/>
            <ac:inkMk id="64" creationId="{347BCA4F-B6D5-C53E-AFEA-E287533FA952}"/>
          </ac:inkMkLst>
        </pc:inkChg>
        <pc:inkChg chg="add del">
          <ac:chgData name="Barnaghi, Payam" userId="074f2ebd-6afc-4315-b390-7d2c21b26061" providerId="ADAL" clId="{0D4E9BCB-1A2D-B241-9D0F-15A095E2F5E8}" dt="2025-01-16T10:34:06.532" v="73"/>
          <ac:inkMkLst>
            <pc:docMk/>
            <pc:sldMk cId="2827044375" sldId="1256"/>
            <ac:inkMk id="65" creationId="{0AEBEEA2-C513-E3F5-D25F-697420CEFDB8}"/>
          </ac:inkMkLst>
        </pc:inkChg>
        <pc:inkChg chg="add del">
          <ac:chgData name="Barnaghi, Payam" userId="074f2ebd-6afc-4315-b390-7d2c21b26061" providerId="ADAL" clId="{0D4E9BCB-1A2D-B241-9D0F-15A095E2F5E8}" dt="2025-01-16T10:34:06.532" v="73"/>
          <ac:inkMkLst>
            <pc:docMk/>
            <pc:sldMk cId="2827044375" sldId="1256"/>
            <ac:inkMk id="66" creationId="{2CD98B27-716A-88AB-4755-471BD2837A30}"/>
          </ac:inkMkLst>
        </pc:inkChg>
        <pc:inkChg chg="add">
          <ac:chgData name="Barnaghi, Payam" userId="074f2ebd-6afc-4315-b390-7d2c21b26061" providerId="ADAL" clId="{0D4E9BCB-1A2D-B241-9D0F-15A095E2F5E8}" dt="2025-01-16T10:33:59.347" v="64"/>
          <ac:inkMkLst>
            <pc:docMk/>
            <pc:sldMk cId="2827044375" sldId="1256"/>
            <ac:inkMk id="67" creationId="{08DA6275-D039-8C97-C40F-AFF3A68760CE}"/>
          </ac:inkMkLst>
        </pc:inkChg>
        <pc:inkChg chg="add del">
          <ac:chgData name="Barnaghi, Payam" userId="074f2ebd-6afc-4315-b390-7d2c21b26061" providerId="ADAL" clId="{0D4E9BCB-1A2D-B241-9D0F-15A095E2F5E8}" dt="2025-01-16T10:34:06.532" v="73"/>
          <ac:inkMkLst>
            <pc:docMk/>
            <pc:sldMk cId="2827044375" sldId="1256"/>
            <ac:inkMk id="68" creationId="{05FE9319-19CA-9E3A-40FD-CA168A3356B3}"/>
          </ac:inkMkLst>
        </pc:inkChg>
        <pc:inkChg chg="add del">
          <ac:chgData name="Barnaghi, Payam" userId="074f2ebd-6afc-4315-b390-7d2c21b26061" providerId="ADAL" clId="{0D4E9BCB-1A2D-B241-9D0F-15A095E2F5E8}" dt="2025-01-16T10:34:06.532" v="73"/>
          <ac:inkMkLst>
            <pc:docMk/>
            <pc:sldMk cId="2827044375" sldId="1256"/>
            <ac:inkMk id="69" creationId="{13C07E85-49FB-FF70-BD64-66ED40D7DBB1}"/>
          </ac:inkMkLst>
        </pc:inkChg>
        <pc:inkChg chg="add del">
          <ac:chgData name="Barnaghi, Payam" userId="074f2ebd-6afc-4315-b390-7d2c21b26061" providerId="ADAL" clId="{0D4E9BCB-1A2D-B241-9D0F-15A095E2F5E8}" dt="2025-01-16T10:34:06.532" v="73"/>
          <ac:inkMkLst>
            <pc:docMk/>
            <pc:sldMk cId="2827044375" sldId="1256"/>
            <ac:inkMk id="70" creationId="{10D82700-56A8-6571-0117-E87CCAF17768}"/>
          </ac:inkMkLst>
        </pc:inkChg>
        <pc:inkChg chg="add">
          <ac:chgData name="Barnaghi, Payam" userId="074f2ebd-6afc-4315-b390-7d2c21b26061" providerId="ADAL" clId="{0D4E9BCB-1A2D-B241-9D0F-15A095E2F5E8}" dt="2025-01-16T10:34:03.452" v="68"/>
          <ac:inkMkLst>
            <pc:docMk/>
            <pc:sldMk cId="2827044375" sldId="1256"/>
            <ac:inkMk id="71" creationId="{7CDAEEF9-9FBB-DB57-D85B-E70F24430B65}"/>
          </ac:inkMkLst>
        </pc:inkChg>
        <pc:inkChg chg="add">
          <ac:chgData name="Barnaghi, Payam" userId="074f2ebd-6afc-4315-b390-7d2c21b26061" providerId="ADAL" clId="{0D4E9BCB-1A2D-B241-9D0F-15A095E2F5E8}" dt="2025-01-16T10:34:04.217" v="69"/>
          <ac:inkMkLst>
            <pc:docMk/>
            <pc:sldMk cId="2827044375" sldId="1256"/>
            <ac:inkMk id="72" creationId="{0E625AE4-3806-21C7-5AD7-442764A093BE}"/>
          </ac:inkMkLst>
        </pc:inkChg>
        <pc:inkChg chg="add del">
          <ac:chgData name="Barnaghi, Payam" userId="074f2ebd-6afc-4315-b390-7d2c21b26061" providerId="ADAL" clId="{0D4E9BCB-1A2D-B241-9D0F-15A095E2F5E8}" dt="2025-01-16T10:34:06.532" v="73"/>
          <ac:inkMkLst>
            <pc:docMk/>
            <pc:sldMk cId="2827044375" sldId="1256"/>
            <ac:inkMk id="73" creationId="{38B6B1C3-7DE5-C69E-AAE9-CA16C07BE389}"/>
          </ac:inkMkLst>
        </pc:inkChg>
        <pc:inkChg chg="add del">
          <ac:chgData name="Barnaghi, Payam" userId="074f2ebd-6afc-4315-b390-7d2c21b26061" providerId="ADAL" clId="{0D4E9BCB-1A2D-B241-9D0F-15A095E2F5E8}" dt="2025-01-16T10:34:06.532" v="73"/>
          <ac:inkMkLst>
            <pc:docMk/>
            <pc:sldMk cId="2827044375" sldId="1256"/>
            <ac:inkMk id="74" creationId="{ED3E011D-6192-582B-D2F8-F51217AD6425}"/>
          </ac:inkMkLst>
        </pc:inkChg>
        <pc:inkChg chg="add del">
          <ac:chgData name="Barnaghi, Payam" userId="074f2ebd-6afc-4315-b390-7d2c21b26061" providerId="ADAL" clId="{0D4E9BCB-1A2D-B241-9D0F-15A095E2F5E8}" dt="2025-01-16T10:34:06.532" v="73"/>
          <ac:inkMkLst>
            <pc:docMk/>
            <pc:sldMk cId="2827044375" sldId="1256"/>
            <ac:inkMk id="75" creationId="{2837DE35-55DE-0491-6FB9-1E5C6280B727}"/>
          </ac:inkMkLst>
        </pc:inkChg>
        <pc:inkChg chg="mod modStrokes">
          <ac:chgData name="Barnaghi, Payam" userId="074f2ebd-6afc-4315-b390-7d2c21b26061" providerId="ADAL" clId="{0D4E9BCB-1A2D-B241-9D0F-15A095E2F5E8}" dt="2025-01-16T10:34:59.572" v="131"/>
          <ac:inkMkLst>
            <pc:docMk/>
            <pc:sldMk cId="2827044375" sldId="1256"/>
            <ac:inkMk id="76" creationId="{163C2D26-DA96-5157-7482-FBB0D5790D8E}"/>
          </ac:inkMkLst>
        </pc:inkChg>
        <pc:inkChg chg="add del">
          <ac:chgData name="Barnaghi, Payam" userId="074f2ebd-6afc-4315-b390-7d2c21b26061" providerId="ADAL" clId="{0D4E9BCB-1A2D-B241-9D0F-15A095E2F5E8}" dt="2025-01-16T10:34:09.996" v="77"/>
          <ac:inkMkLst>
            <pc:docMk/>
            <pc:sldMk cId="2827044375" sldId="1256"/>
            <ac:inkMk id="77" creationId="{8E52EE69-6FB7-97AC-7F1F-84A4393BF281}"/>
          </ac:inkMkLst>
        </pc:inkChg>
        <pc:inkChg chg="add del">
          <ac:chgData name="Barnaghi, Payam" userId="074f2ebd-6afc-4315-b390-7d2c21b26061" providerId="ADAL" clId="{0D4E9BCB-1A2D-B241-9D0F-15A095E2F5E8}" dt="2025-01-16T10:34:09.996" v="77"/>
          <ac:inkMkLst>
            <pc:docMk/>
            <pc:sldMk cId="2827044375" sldId="1256"/>
            <ac:inkMk id="78" creationId="{97A459B5-B9E1-62CF-F324-B9D7D9ED06A0}"/>
          </ac:inkMkLst>
        </pc:inkChg>
        <pc:inkChg chg="add del">
          <ac:chgData name="Barnaghi, Payam" userId="074f2ebd-6afc-4315-b390-7d2c21b26061" providerId="ADAL" clId="{0D4E9BCB-1A2D-B241-9D0F-15A095E2F5E8}" dt="2025-01-16T10:34:09.996" v="77"/>
          <ac:inkMkLst>
            <pc:docMk/>
            <pc:sldMk cId="2827044375" sldId="1256"/>
            <ac:inkMk id="79" creationId="{7B596B90-FC2F-3C77-48BC-EFC9ED642202}"/>
          </ac:inkMkLst>
        </pc:inkChg>
        <pc:inkChg chg="add reco">
          <ac:chgData name="Barnaghi, Payam" userId="074f2ebd-6afc-4315-b390-7d2c21b26061" providerId="ADAL" clId="{0D4E9BCB-1A2D-B241-9D0F-15A095E2F5E8}" dt="2025-01-16T10:34:09.996" v="77"/>
          <ac:inkMkLst>
            <pc:docMk/>
            <pc:sldMk cId="2827044375" sldId="1256"/>
            <ac:inkMk id="80" creationId="{CB878BDC-6F68-40A6-DE99-5944BAAE9DDD}"/>
          </ac:inkMkLst>
        </pc:inkChg>
        <pc:inkChg chg="add del">
          <ac:chgData name="Barnaghi, Payam" userId="074f2ebd-6afc-4315-b390-7d2c21b26061" providerId="ADAL" clId="{0D4E9BCB-1A2D-B241-9D0F-15A095E2F5E8}" dt="2025-01-16T10:34:14.749" v="85"/>
          <ac:inkMkLst>
            <pc:docMk/>
            <pc:sldMk cId="2827044375" sldId="1256"/>
            <ac:inkMk id="81" creationId="{885CFFD9-699E-2098-2325-9B65095A5400}"/>
          </ac:inkMkLst>
        </pc:inkChg>
        <pc:inkChg chg="add del">
          <ac:chgData name="Barnaghi, Payam" userId="074f2ebd-6afc-4315-b390-7d2c21b26061" providerId="ADAL" clId="{0D4E9BCB-1A2D-B241-9D0F-15A095E2F5E8}" dt="2025-01-16T10:34:14.749" v="85"/>
          <ac:inkMkLst>
            <pc:docMk/>
            <pc:sldMk cId="2827044375" sldId="1256"/>
            <ac:inkMk id="82" creationId="{C2EFA45E-8CBB-2963-6D93-97CEBC7E06EE}"/>
          </ac:inkMkLst>
        </pc:inkChg>
        <pc:inkChg chg="add del">
          <ac:chgData name="Barnaghi, Payam" userId="074f2ebd-6afc-4315-b390-7d2c21b26061" providerId="ADAL" clId="{0D4E9BCB-1A2D-B241-9D0F-15A095E2F5E8}" dt="2025-01-16T10:34:14.749" v="85"/>
          <ac:inkMkLst>
            <pc:docMk/>
            <pc:sldMk cId="2827044375" sldId="1256"/>
            <ac:inkMk id="83" creationId="{F9CBFB2F-8179-CD07-E865-7DCD5417A5B9}"/>
          </ac:inkMkLst>
        </pc:inkChg>
        <pc:inkChg chg="add del">
          <ac:chgData name="Barnaghi, Payam" userId="074f2ebd-6afc-4315-b390-7d2c21b26061" providerId="ADAL" clId="{0D4E9BCB-1A2D-B241-9D0F-15A095E2F5E8}" dt="2025-01-16T10:34:14.749" v="85"/>
          <ac:inkMkLst>
            <pc:docMk/>
            <pc:sldMk cId="2827044375" sldId="1256"/>
            <ac:inkMk id="84" creationId="{2F098CD6-210E-42C9-DF59-510926309EA4}"/>
          </ac:inkMkLst>
        </pc:inkChg>
        <pc:inkChg chg="add del">
          <ac:chgData name="Barnaghi, Payam" userId="074f2ebd-6afc-4315-b390-7d2c21b26061" providerId="ADAL" clId="{0D4E9BCB-1A2D-B241-9D0F-15A095E2F5E8}" dt="2025-01-16T10:34:14.749" v="85"/>
          <ac:inkMkLst>
            <pc:docMk/>
            <pc:sldMk cId="2827044375" sldId="1256"/>
            <ac:inkMk id="85" creationId="{C53AD694-0FE3-2770-DBBF-30648003C969}"/>
          </ac:inkMkLst>
        </pc:inkChg>
        <pc:inkChg chg="add del">
          <ac:chgData name="Barnaghi, Payam" userId="074f2ebd-6afc-4315-b390-7d2c21b26061" providerId="ADAL" clId="{0D4E9BCB-1A2D-B241-9D0F-15A095E2F5E8}" dt="2025-01-16T10:34:14.749" v="85"/>
          <ac:inkMkLst>
            <pc:docMk/>
            <pc:sldMk cId="2827044375" sldId="1256"/>
            <ac:inkMk id="86" creationId="{11D13B33-AFED-14B7-BA43-3CA5184E8B44}"/>
          </ac:inkMkLst>
        </pc:inkChg>
        <pc:inkChg chg="add del">
          <ac:chgData name="Barnaghi, Payam" userId="074f2ebd-6afc-4315-b390-7d2c21b26061" providerId="ADAL" clId="{0D4E9BCB-1A2D-B241-9D0F-15A095E2F5E8}" dt="2025-01-16T10:34:14.749" v="85"/>
          <ac:inkMkLst>
            <pc:docMk/>
            <pc:sldMk cId="2827044375" sldId="1256"/>
            <ac:inkMk id="87" creationId="{3AF35775-8E3F-A328-5DBA-CC10A63800B8}"/>
          </ac:inkMkLst>
        </pc:inkChg>
        <pc:inkChg chg="add reco">
          <ac:chgData name="Barnaghi, Payam" userId="074f2ebd-6afc-4315-b390-7d2c21b26061" providerId="ADAL" clId="{0D4E9BCB-1A2D-B241-9D0F-15A095E2F5E8}" dt="2025-01-16T10:34:14.749" v="85"/>
          <ac:inkMkLst>
            <pc:docMk/>
            <pc:sldMk cId="2827044375" sldId="1256"/>
            <ac:inkMk id="88" creationId="{F02982CA-7527-6796-8867-35F15647C9BE}"/>
          </ac:inkMkLst>
        </pc:inkChg>
        <pc:inkChg chg="add del">
          <ac:chgData name="Barnaghi, Payam" userId="074f2ebd-6afc-4315-b390-7d2c21b26061" providerId="ADAL" clId="{0D4E9BCB-1A2D-B241-9D0F-15A095E2F5E8}" dt="2025-01-16T10:34:19.849" v="101"/>
          <ac:inkMkLst>
            <pc:docMk/>
            <pc:sldMk cId="2827044375" sldId="1256"/>
            <ac:inkMk id="89" creationId="{A08EC22C-1C76-6084-20F2-E142E2F9CDD4}"/>
          </ac:inkMkLst>
        </pc:inkChg>
        <pc:inkChg chg="add del">
          <ac:chgData name="Barnaghi, Payam" userId="074f2ebd-6afc-4315-b390-7d2c21b26061" providerId="ADAL" clId="{0D4E9BCB-1A2D-B241-9D0F-15A095E2F5E8}" dt="2025-01-16T10:34:19.849" v="101"/>
          <ac:inkMkLst>
            <pc:docMk/>
            <pc:sldMk cId="2827044375" sldId="1256"/>
            <ac:inkMk id="90" creationId="{083C3F63-9336-FBDC-C6B1-8132C124E0FA}"/>
          </ac:inkMkLst>
        </pc:inkChg>
        <pc:inkChg chg="add del">
          <ac:chgData name="Barnaghi, Payam" userId="074f2ebd-6afc-4315-b390-7d2c21b26061" providerId="ADAL" clId="{0D4E9BCB-1A2D-B241-9D0F-15A095E2F5E8}" dt="2025-01-16T10:34:19.849" v="101"/>
          <ac:inkMkLst>
            <pc:docMk/>
            <pc:sldMk cId="2827044375" sldId="1256"/>
            <ac:inkMk id="91" creationId="{DDD0C72F-8E31-0DBF-85E1-AE1458544A14}"/>
          </ac:inkMkLst>
        </pc:inkChg>
        <pc:inkChg chg="add del">
          <ac:chgData name="Barnaghi, Payam" userId="074f2ebd-6afc-4315-b390-7d2c21b26061" providerId="ADAL" clId="{0D4E9BCB-1A2D-B241-9D0F-15A095E2F5E8}" dt="2025-01-16T10:34:19.849" v="101"/>
          <ac:inkMkLst>
            <pc:docMk/>
            <pc:sldMk cId="2827044375" sldId="1256"/>
            <ac:inkMk id="92" creationId="{DDF028BD-7AAB-CE17-7401-C192ECA40FF6}"/>
          </ac:inkMkLst>
        </pc:inkChg>
        <pc:inkChg chg="add">
          <ac:chgData name="Barnaghi, Payam" userId="074f2ebd-6afc-4315-b390-7d2c21b26061" providerId="ADAL" clId="{0D4E9BCB-1A2D-B241-9D0F-15A095E2F5E8}" dt="2025-01-16T10:34:16.546" v="90"/>
          <ac:inkMkLst>
            <pc:docMk/>
            <pc:sldMk cId="2827044375" sldId="1256"/>
            <ac:inkMk id="93" creationId="{C1EE75E1-7F59-5A13-3C7F-FB1FD1751A22}"/>
          </ac:inkMkLst>
        </pc:inkChg>
        <pc:inkChg chg="add">
          <ac:chgData name="Barnaghi, Payam" userId="074f2ebd-6afc-4315-b390-7d2c21b26061" providerId="ADAL" clId="{0D4E9BCB-1A2D-B241-9D0F-15A095E2F5E8}" dt="2025-01-16T10:34:16.772" v="91"/>
          <ac:inkMkLst>
            <pc:docMk/>
            <pc:sldMk cId="2827044375" sldId="1256"/>
            <ac:inkMk id="94" creationId="{372E958B-6864-2D0C-076D-C54F195116F1}"/>
          </ac:inkMkLst>
        </pc:inkChg>
        <pc:inkChg chg="add">
          <ac:chgData name="Barnaghi, Payam" userId="074f2ebd-6afc-4315-b390-7d2c21b26061" providerId="ADAL" clId="{0D4E9BCB-1A2D-B241-9D0F-15A095E2F5E8}" dt="2025-01-16T10:34:16.963" v="92"/>
          <ac:inkMkLst>
            <pc:docMk/>
            <pc:sldMk cId="2827044375" sldId="1256"/>
            <ac:inkMk id="95" creationId="{B072B812-6F8E-3B38-843E-93AC748DA5DA}"/>
          </ac:inkMkLst>
        </pc:inkChg>
        <pc:inkChg chg="add">
          <ac:chgData name="Barnaghi, Payam" userId="074f2ebd-6afc-4315-b390-7d2c21b26061" providerId="ADAL" clId="{0D4E9BCB-1A2D-B241-9D0F-15A095E2F5E8}" dt="2025-01-16T10:34:17.146" v="93"/>
          <ac:inkMkLst>
            <pc:docMk/>
            <pc:sldMk cId="2827044375" sldId="1256"/>
            <ac:inkMk id="96" creationId="{126964E2-85BB-D5A8-20E6-9F5B23CD307B}"/>
          </ac:inkMkLst>
        </pc:inkChg>
        <pc:inkChg chg="add del">
          <ac:chgData name="Barnaghi, Payam" userId="074f2ebd-6afc-4315-b390-7d2c21b26061" providerId="ADAL" clId="{0D4E9BCB-1A2D-B241-9D0F-15A095E2F5E8}" dt="2025-01-16T10:34:19.849" v="101"/>
          <ac:inkMkLst>
            <pc:docMk/>
            <pc:sldMk cId="2827044375" sldId="1256"/>
            <ac:inkMk id="97" creationId="{8C5C3D97-4825-AE21-98FE-5818B6B04D22}"/>
          </ac:inkMkLst>
        </pc:inkChg>
        <pc:inkChg chg="add del">
          <ac:chgData name="Barnaghi, Payam" userId="074f2ebd-6afc-4315-b390-7d2c21b26061" providerId="ADAL" clId="{0D4E9BCB-1A2D-B241-9D0F-15A095E2F5E8}" dt="2025-01-16T10:34:19.849" v="101"/>
          <ac:inkMkLst>
            <pc:docMk/>
            <pc:sldMk cId="2827044375" sldId="1256"/>
            <ac:inkMk id="98" creationId="{C8A0F8AC-0781-D8FB-7E0B-55F87B5EA994}"/>
          </ac:inkMkLst>
        </pc:inkChg>
        <pc:inkChg chg="add">
          <ac:chgData name="Barnaghi, Payam" userId="074f2ebd-6afc-4315-b390-7d2c21b26061" providerId="ADAL" clId="{0D4E9BCB-1A2D-B241-9D0F-15A095E2F5E8}" dt="2025-01-16T10:34:18.237" v="96"/>
          <ac:inkMkLst>
            <pc:docMk/>
            <pc:sldMk cId="2827044375" sldId="1256"/>
            <ac:inkMk id="99" creationId="{EB709D82-053C-ED8F-48E7-9DA4A41E908D}"/>
          </ac:inkMkLst>
        </pc:inkChg>
        <pc:inkChg chg="add del">
          <ac:chgData name="Barnaghi, Payam" userId="074f2ebd-6afc-4315-b390-7d2c21b26061" providerId="ADAL" clId="{0D4E9BCB-1A2D-B241-9D0F-15A095E2F5E8}" dt="2025-01-16T10:34:19.849" v="101"/>
          <ac:inkMkLst>
            <pc:docMk/>
            <pc:sldMk cId="2827044375" sldId="1256"/>
            <ac:inkMk id="100" creationId="{12834230-441D-F194-757F-F28B3AFBFB5E}"/>
          </ac:inkMkLst>
        </pc:inkChg>
        <pc:inkChg chg="add">
          <ac:chgData name="Barnaghi, Payam" userId="074f2ebd-6afc-4315-b390-7d2c21b26061" providerId="ADAL" clId="{0D4E9BCB-1A2D-B241-9D0F-15A095E2F5E8}" dt="2025-01-16T10:34:18.871" v="98"/>
          <ac:inkMkLst>
            <pc:docMk/>
            <pc:sldMk cId="2827044375" sldId="1256"/>
            <ac:inkMk id="101" creationId="{2F738348-1FF1-8C31-E147-17B27ECDC833}"/>
          </ac:inkMkLst>
        </pc:inkChg>
        <pc:inkChg chg="add del">
          <ac:chgData name="Barnaghi, Payam" userId="074f2ebd-6afc-4315-b390-7d2c21b26061" providerId="ADAL" clId="{0D4E9BCB-1A2D-B241-9D0F-15A095E2F5E8}" dt="2025-01-16T10:34:19.849" v="101"/>
          <ac:inkMkLst>
            <pc:docMk/>
            <pc:sldMk cId="2827044375" sldId="1256"/>
            <ac:inkMk id="102" creationId="{D8D09643-7C92-9F62-93C5-A9BC0B9E0E37}"/>
          </ac:inkMkLst>
        </pc:inkChg>
        <pc:inkChg chg="add del">
          <ac:chgData name="Barnaghi, Payam" userId="074f2ebd-6afc-4315-b390-7d2c21b26061" providerId="ADAL" clId="{0D4E9BCB-1A2D-B241-9D0F-15A095E2F5E8}" dt="2025-01-16T10:34:19.849" v="101"/>
          <ac:inkMkLst>
            <pc:docMk/>
            <pc:sldMk cId="2827044375" sldId="1256"/>
            <ac:inkMk id="103" creationId="{B6AD5F8D-0B86-A658-83C6-50CB95FA636B}"/>
          </ac:inkMkLst>
        </pc:inkChg>
        <pc:inkChg chg="add mod reco modStrokes">
          <ac:chgData name="Barnaghi, Payam" userId="074f2ebd-6afc-4315-b390-7d2c21b26061" providerId="ADAL" clId="{0D4E9BCB-1A2D-B241-9D0F-15A095E2F5E8}" dt="2025-01-16T10:35:00.394" v="132"/>
          <ac:inkMkLst>
            <pc:docMk/>
            <pc:sldMk cId="2827044375" sldId="1256"/>
            <ac:inkMk id="104" creationId="{152D863B-F7A8-8BB8-661C-DC71BF7E7AEE}"/>
          </ac:inkMkLst>
        </pc:inkChg>
        <pc:inkChg chg="add del">
          <ac:chgData name="Barnaghi, Payam" userId="074f2ebd-6afc-4315-b390-7d2c21b26061" providerId="ADAL" clId="{0D4E9BCB-1A2D-B241-9D0F-15A095E2F5E8}" dt="2025-01-16T10:34:21.666" v="105"/>
          <ac:inkMkLst>
            <pc:docMk/>
            <pc:sldMk cId="2827044375" sldId="1256"/>
            <ac:inkMk id="105" creationId="{D711D2F9-33F3-E4B2-89FD-E3A2523AFA39}"/>
          </ac:inkMkLst>
        </pc:inkChg>
        <pc:inkChg chg="add del">
          <ac:chgData name="Barnaghi, Payam" userId="074f2ebd-6afc-4315-b390-7d2c21b26061" providerId="ADAL" clId="{0D4E9BCB-1A2D-B241-9D0F-15A095E2F5E8}" dt="2025-01-16T10:34:21.666" v="105"/>
          <ac:inkMkLst>
            <pc:docMk/>
            <pc:sldMk cId="2827044375" sldId="1256"/>
            <ac:inkMk id="106" creationId="{6DED636C-26DA-2621-BF27-A9900A336C74}"/>
          </ac:inkMkLst>
        </pc:inkChg>
        <pc:inkChg chg="add del">
          <ac:chgData name="Barnaghi, Payam" userId="074f2ebd-6afc-4315-b390-7d2c21b26061" providerId="ADAL" clId="{0D4E9BCB-1A2D-B241-9D0F-15A095E2F5E8}" dt="2025-01-16T10:34:21.666" v="105"/>
          <ac:inkMkLst>
            <pc:docMk/>
            <pc:sldMk cId="2827044375" sldId="1256"/>
            <ac:inkMk id="107" creationId="{28E379A3-F8B5-5AF2-2948-DDA309A5599F}"/>
          </ac:inkMkLst>
        </pc:inkChg>
        <pc:inkChg chg="add reco">
          <ac:chgData name="Barnaghi, Payam" userId="074f2ebd-6afc-4315-b390-7d2c21b26061" providerId="ADAL" clId="{0D4E9BCB-1A2D-B241-9D0F-15A095E2F5E8}" dt="2025-01-16T10:34:21.666" v="105"/>
          <ac:inkMkLst>
            <pc:docMk/>
            <pc:sldMk cId="2827044375" sldId="1256"/>
            <ac:inkMk id="108" creationId="{1335E47B-D0AF-C3D2-AFF1-0665867A5809}"/>
          </ac:inkMkLst>
        </pc:inkChg>
        <pc:inkChg chg="add del">
          <ac:chgData name="Barnaghi, Payam" userId="074f2ebd-6afc-4315-b390-7d2c21b26061" providerId="ADAL" clId="{0D4E9BCB-1A2D-B241-9D0F-15A095E2F5E8}" dt="2025-01-16T10:34:25.697" v="112"/>
          <ac:inkMkLst>
            <pc:docMk/>
            <pc:sldMk cId="2827044375" sldId="1256"/>
            <ac:inkMk id="109" creationId="{E9286398-15A9-3C8E-D0CD-DF9F04F1D80A}"/>
          </ac:inkMkLst>
        </pc:inkChg>
        <pc:inkChg chg="add del">
          <ac:chgData name="Barnaghi, Payam" userId="074f2ebd-6afc-4315-b390-7d2c21b26061" providerId="ADAL" clId="{0D4E9BCB-1A2D-B241-9D0F-15A095E2F5E8}" dt="2025-01-16T10:34:25.697" v="112"/>
          <ac:inkMkLst>
            <pc:docMk/>
            <pc:sldMk cId="2827044375" sldId="1256"/>
            <ac:inkMk id="110" creationId="{9679D52E-8935-7232-71DC-EC7577F3C84A}"/>
          </ac:inkMkLst>
        </pc:inkChg>
        <pc:inkChg chg="add del">
          <ac:chgData name="Barnaghi, Payam" userId="074f2ebd-6afc-4315-b390-7d2c21b26061" providerId="ADAL" clId="{0D4E9BCB-1A2D-B241-9D0F-15A095E2F5E8}" dt="2025-01-16T10:34:25.697" v="112"/>
          <ac:inkMkLst>
            <pc:docMk/>
            <pc:sldMk cId="2827044375" sldId="1256"/>
            <ac:inkMk id="111" creationId="{C8E4F06D-D954-7B82-C1A7-AF2FBD89C587}"/>
          </ac:inkMkLst>
        </pc:inkChg>
        <pc:inkChg chg="add del">
          <ac:chgData name="Barnaghi, Payam" userId="074f2ebd-6afc-4315-b390-7d2c21b26061" providerId="ADAL" clId="{0D4E9BCB-1A2D-B241-9D0F-15A095E2F5E8}" dt="2025-01-16T10:34:25.697" v="112"/>
          <ac:inkMkLst>
            <pc:docMk/>
            <pc:sldMk cId="2827044375" sldId="1256"/>
            <ac:inkMk id="112" creationId="{32A98F3C-74AC-D53A-6713-2DA84EB089D9}"/>
          </ac:inkMkLst>
        </pc:inkChg>
        <pc:inkChg chg="add del">
          <ac:chgData name="Barnaghi, Payam" userId="074f2ebd-6afc-4315-b390-7d2c21b26061" providerId="ADAL" clId="{0D4E9BCB-1A2D-B241-9D0F-15A095E2F5E8}" dt="2025-01-16T10:34:25.697" v="112"/>
          <ac:inkMkLst>
            <pc:docMk/>
            <pc:sldMk cId="2827044375" sldId="1256"/>
            <ac:inkMk id="113" creationId="{7EDC008D-30E6-8070-ABE2-C4C1A9041226}"/>
          </ac:inkMkLst>
        </pc:inkChg>
        <pc:inkChg chg="add del">
          <ac:chgData name="Barnaghi, Payam" userId="074f2ebd-6afc-4315-b390-7d2c21b26061" providerId="ADAL" clId="{0D4E9BCB-1A2D-B241-9D0F-15A095E2F5E8}" dt="2025-01-16T10:34:25.697" v="112"/>
          <ac:inkMkLst>
            <pc:docMk/>
            <pc:sldMk cId="2827044375" sldId="1256"/>
            <ac:inkMk id="114" creationId="{68B8CCF5-9B7F-0126-62E5-E707F78B5C87}"/>
          </ac:inkMkLst>
        </pc:inkChg>
        <pc:inkChg chg="add reco">
          <ac:chgData name="Barnaghi, Payam" userId="074f2ebd-6afc-4315-b390-7d2c21b26061" providerId="ADAL" clId="{0D4E9BCB-1A2D-B241-9D0F-15A095E2F5E8}" dt="2025-01-16T10:34:25.697" v="112"/>
          <ac:inkMkLst>
            <pc:docMk/>
            <pc:sldMk cId="2827044375" sldId="1256"/>
            <ac:inkMk id="115" creationId="{5DC13DA2-6518-48E7-DCE4-F5F328CF7C3E}"/>
          </ac:inkMkLst>
        </pc:inkChg>
        <pc:inkChg chg="add del">
          <ac:chgData name="Barnaghi, Payam" userId="074f2ebd-6afc-4315-b390-7d2c21b26061" providerId="ADAL" clId="{0D4E9BCB-1A2D-B241-9D0F-15A095E2F5E8}" dt="2025-01-16T10:34:32.947" v="123"/>
          <ac:inkMkLst>
            <pc:docMk/>
            <pc:sldMk cId="2827044375" sldId="1256"/>
            <ac:inkMk id="116" creationId="{D91A472B-B77B-2969-7BD3-40364344EFE3}"/>
          </ac:inkMkLst>
        </pc:inkChg>
        <pc:inkChg chg="add del">
          <ac:chgData name="Barnaghi, Payam" userId="074f2ebd-6afc-4315-b390-7d2c21b26061" providerId="ADAL" clId="{0D4E9BCB-1A2D-B241-9D0F-15A095E2F5E8}" dt="2025-01-16T10:34:32.947" v="123"/>
          <ac:inkMkLst>
            <pc:docMk/>
            <pc:sldMk cId="2827044375" sldId="1256"/>
            <ac:inkMk id="117" creationId="{81A39A3B-EB46-A1C5-F382-C1A169AFBD00}"/>
          </ac:inkMkLst>
        </pc:inkChg>
        <pc:inkChg chg="add del">
          <ac:chgData name="Barnaghi, Payam" userId="074f2ebd-6afc-4315-b390-7d2c21b26061" providerId="ADAL" clId="{0D4E9BCB-1A2D-B241-9D0F-15A095E2F5E8}" dt="2025-01-16T10:34:32.947" v="123"/>
          <ac:inkMkLst>
            <pc:docMk/>
            <pc:sldMk cId="2827044375" sldId="1256"/>
            <ac:inkMk id="118" creationId="{4B311469-F982-21F3-EB74-C977ADCDBF1F}"/>
          </ac:inkMkLst>
        </pc:inkChg>
        <pc:inkChg chg="add del">
          <ac:chgData name="Barnaghi, Payam" userId="074f2ebd-6afc-4315-b390-7d2c21b26061" providerId="ADAL" clId="{0D4E9BCB-1A2D-B241-9D0F-15A095E2F5E8}" dt="2025-01-16T10:34:32.947" v="123"/>
          <ac:inkMkLst>
            <pc:docMk/>
            <pc:sldMk cId="2827044375" sldId="1256"/>
            <ac:inkMk id="119" creationId="{C023D44A-E602-E863-9E77-B1A3F8D8E8A7}"/>
          </ac:inkMkLst>
        </pc:inkChg>
        <pc:inkChg chg="add del">
          <ac:chgData name="Barnaghi, Payam" userId="074f2ebd-6afc-4315-b390-7d2c21b26061" providerId="ADAL" clId="{0D4E9BCB-1A2D-B241-9D0F-15A095E2F5E8}" dt="2025-01-16T10:34:32.947" v="123"/>
          <ac:inkMkLst>
            <pc:docMk/>
            <pc:sldMk cId="2827044375" sldId="1256"/>
            <ac:inkMk id="120" creationId="{9D2EC22A-9DF2-0F6F-25C1-96242B83F7CB}"/>
          </ac:inkMkLst>
        </pc:inkChg>
        <pc:inkChg chg="add del">
          <ac:chgData name="Barnaghi, Payam" userId="074f2ebd-6afc-4315-b390-7d2c21b26061" providerId="ADAL" clId="{0D4E9BCB-1A2D-B241-9D0F-15A095E2F5E8}" dt="2025-01-16T10:34:32.947" v="123"/>
          <ac:inkMkLst>
            <pc:docMk/>
            <pc:sldMk cId="2827044375" sldId="1256"/>
            <ac:inkMk id="121" creationId="{2128F24D-BED8-1E53-6269-9B9FE0E8649A}"/>
          </ac:inkMkLst>
        </pc:inkChg>
        <pc:inkChg chg="add del">
          <ac:chgData name="Barnaghi, Payam" userId="074f2ebd-6afc-4315-b390-7d2c21b26061" providerId="ADAL" clId="{0D4E9BCB-1A2D-B241-9D0F-15A095E2F5E8}" dt="2025-01-16T10:34:32.947" v="123"/>
          <ac:inkMkLst>
            <pc:docMk/>
            <pc:sldMk cId="2827044375" sldId="1256"/>
            <ac:inkMk id="122" creationId="{3C9D8307-7EAE-364C-4372-4B7E81E6EA88}"/>
          </ac:inkMkLst>
        </pc:inkChg>
        <pc:inkChg chg="add">
          <ac:chgData name="Barnaghi, Payam" userId="074f2ebd-6afc-4315-b390-7d2c21b26061" providerId="ADAL" clId="{0D4E9BCB-1A2D-B241-9D0F-15A095E2F5E8}" dt="2025-01-16T10:34:31.084" v="120"/>
          <ac:inkMkLst>
            <pc:docMk/>
            <pc:sldMk cId="2827044375" sldId="1256"/>
            <ac:inkMk id="123" creationId="{24BCA88C-D661-80FC-A714-8FFBB1431D15}"/>
          </ac:inkMkLst>
        </pc:inkChg>
        <pc:inkChg chg="add del">
          <ac:chgData name="Barnaghi, Payam" userId="074f2ebd-6afc-4315-b390-7d2c21b26061" providerId="ADAL" clId="{0D4E9BCB-1A2D-B241-9D0F-15A095E2F5E8}" dt="2025-01-16T10:34:32.947" v="123"/>
          <ac:inkMkLst>
            <pc:docMk/>
            <pc:sldMk cId="2827044375" sldId="1256"/>
            <ac:inkMk id="124" creationId="{02C1B6E0-6C9F-E5E2-0FE8-BCC684FDFF54}"/>
          </ac:inkMkLst>
        </pc:inkChg>
        <pc:inkChg chg="add del">
          <ac:chgData name="Barnaghi, Payam" userId="074f2ebd-6afc-4315-b390-7d2c21b26061" providerId="ADAL" clId="{0D4E9BCB-1A2D-B241-9D0F-15A095E2F5E8}" dt="2025-01-16T10:34:32.947" v="123"/>
          <ac:inkMkLst>
            <pc:docMk/>
            <pc:sldMk cId="2827044375" sldId="1256"/>
            <ac:inkMk id="125" creationId="{3FDE95C5-8566-6D61-D11D-A93368D984F0}"/>
          </ac:inkMkLst>
        </pc:inkChg>
        <pc:inkChg chg="add reco">
          <ac:chgData name="Barnaghi, Payam" userId="074f2ebd-6afc-4315-b390-7d2c21b26061" providerId="ADAL" clId="{0D4E9BCB-1A2D-B241-9D0F-15A095E2F5E8}" dt="2025-01-16T10:34:32.947" v="123"/>
          <ac:inkMkLst>
            <pc:docMk/>
            <pc:sldMk cId="2827044375" sldId="1256"/>
            <ac:inkMk id="126" creationId="{272DBA74-E9A2-A906-8D0D-5D093820BE33}"/>
          </ac:inkMkLst>
        </pc:inkChg>
        <pc:inkChg chg="add del">
          <ac:chgData name="Barnaghi, Payam" userId="074f2ebd-6afc-4315-b390-7d2c21b26061" providerId="ADAL" clId="{0D4E9BCB-1A2D-B241-9D0F-15A095E2F5E8}" dt="2025-01-16T10:34:35.354" v="127"/>
          <ac:inkMkLst>
            <pc:docMk/>
            <pc:sldMk cId="2827044375" sldId="1256"/>
            <ac:inkMk id="127" creationId="{1F73BD88-85FA-0176-2853-E5FF9DC4C77B}"/>
          </ac:inkMkLst>
        </pc:inkChg>
        <pc:inkChg chg="add del">
          <ac:chgData name="Barnaghi, Payam" userId="074f2ebd-6afc-4315-b390-7d2c21b26061" providerId="ADAL" clId="{0D4E9BCB-1A2D-B241-9D0F-15A095E2F5E8}" dt="2025-01-16T10:34:35.354" v="127"/>
          <ac:inkMkLst>
            <pc:docMk/>
            <pc:sldMk cId="2827044375" sldId="1256"/>
            <ac:inkMk id="128" creationId="{ADF79907-A24A-35BA-9A13-CAF9581BF7EA}"/>
          </ac:inkMkLst>
        </pc:inkChg>
        <pc:inkChg chg="add del">
          <ac:chgData name="Barnaghi, Payam" userId="074f2ebd-6afc-4315-b390-7d2c21b26061" providerId="ADAL" clId="{0D4E9BCB-1A2D-B241-9D0F-15A095E2F5E8}" dt="2025-01-16T10:34:35.354" v="127"/>
          <ac:inkMkLst>
            <pc:docMk/>
            <pc:sldMk cId="2827044375" sldId="1256"/>
            <ac:inkMk id="129" creationId="{32500DE5-9E0C-8AC0-1055-BB751363093F}"/>
          </ac:inkMkLst>
        </pc:inkChg>
        <pc:inkChg chg="add mod reco modStrokes">
          <ac:chgData name="Barnaghi, Payam" userId="074f2ebd-6afc-4315-b390-7d2c21b26061" providerId="ADAL" clId="{0D4E9BCB-1A2D-B241-9D0F-15A095E2F5E8}" dt="2025-01-16T10:35:01.054" v="133"/>
          <ac:inkMkLst>
            <pc:docMk/>
            <pc:sldMk cId="2827044375" sldId="1256"/>
            <ac:inkMk id="130" creationId="{AC2924D9-F84D-3C9A-AF72-F5264296DD13}"/>
          </ac:inkMkLst>
        </pc:inkChg>
        <pc:inkChg chg="add del">
          <ac:chgData name="Barnaghi, Payam" userId="074f2ebd-6afc-4315-b390-7d2c21b26061" providerId="ADAL" clId="{0D4E9BCB-1A2D-B241-9D0F-15A095E2F5E8}" dt="2025-01-16T10:34:44.389" v="130"/>
          <ac:inkMkLst>
            <pc:docMk/>
            <pc:sldMk cId="2827044375" sldId="1256"/>
            <ac:inkMk id="131" creationId="{A0D498F5-E465-6CFD-88E6-90BC81C9EF06}"/>
          </ac:inkMkLst>
        </pc:inkChg>
        <pc:inkChg chg="add del">
          <ac:chgData name="Barnaghi, Payam" userId="074f2ebd-6afc-4315-b390-7d2c21b26061" providerId="ADAL" clId="{0D4E9BCB-1A2D-B241-9D0F-15A095E2F5E8}" dt="2025-01-16T10:34:44.389" v="130"/>
          <ac:inkMkLst>
            <pc:docMk/>
            <pc:sldMk cId="2827044375" sldId="1256"/>
            <ac:inkMk id="132" creationId="{139645B4-ABF1-1E75-B139-F96A46E77211}"/>
          </ac:inkMkLst>
        </pc:inkChg>
        <pc:inkChg chg="add reco">
          <ac:chgData name="Barnaghi, Payam" userId="074f2ebd-6afc-4315-b390-7d2c21b26061" providerId="ADAL" clId="{0D4E9BCB-1A2D-B241-9D0F-15A095E2F5E8}" dt="2025-01-16T10:34:44.389" v="130"/>
          <ac:inkMkLst>
            <pc:docMk/>
            <pc:sldMk cId="2827044375" sldId="1256"/>
            <ac:inkMk id="133" creationId="{CE240E95-C1B1-24FE-E929-5031FF5A1D95}"/>
          </ac:inkMkLst>
        </pc:inkChg>
        <pc:inkChg chg="add del">
          <ac:chgData name="Barnaghi, Payam" userId="074f2ebd-6afc-4315-b390-7d2c21b26061" providerId="ADAL" clId="{0D4E9BCB-1A2D-B241-9D0F-15A095E2F5E8}" dt="2025-01-16T10:35:07.975" v="136"/>
          <ac:inkMkLst>
            <pc:docMk/>
            <pc:sldMk cId="2827044375" sldId="1256"/>
            <ac:inkMk id="134" creationId="{25BECE89-C48F-EF91-1CAD-211B1C6CAA28}"/>
          </ac:inkMkLst>
        </pc:inkChg>
        <pc:inkChg chg="add del">
          <ac:chgData name="Barnaghi, Payam" userId="074f2ebd-6afc-4315-b390-7d2c21b26061" providerId="ADAL" clId="{0D4E9BCB-1A2D-B241-9D0F-15A095E2F5E8}" dt="2025-01-16T10:35:07.975" v="136"/>
          <ac:inkMkLst>
            <pc:docMk/>
            <pc:sldMk cId="2827044375" sldId="1256"/>
            <ac:inkMk id="135" creationId="{0D775889-DDB1-7ACA-819D-ED35FE3F1707}"/>
          </ac:inkMkLst>
        </pc:inkChg>
        <pc:inkChg chg="add reco">
          <ac:chgData name="Barnaghi, Payam" userId="074f2ebd-6afc-4315-b390-7d2c21b26061" providerId="ADAL" clId="{0D4E9BCB-1A2D-B241-9D0F-15A095E2F5E8}" dt="2025-01-16T10:35:07.975" v="136"/>
          <ac:inkMkLst>
            <pc:docMk/>
            <pc:sldMk cId="2827044375" sldId="1256"/>
            <ac:inkMk id="136" creationId="{3F1AB359-8FE8-C6B6-DE21-739CA026691F}"/>
          </ac:inkMkLst>
        </pc:inkChg>
        <pc:inkChg chg="add del">
          <ac:chgData name="Barnaghi, Payam" userId="074f2ebd-6afc-4315-b390-7d2c21b26061" providerId="ADAL" clId="{0D4E9BCB-1A2D-B241-9D0F-15A095E2F5E8}" dt="2025-01-16T10:35:14.804" v="148"/>
          <ac:inkMkLst>
            <pc:docMk/>
            <pc:sldMk cId="2827044375" sldId="1256"/>
            <ac:inkMk id="137" creationId="{6151EA8F-A0BC-1ABE-EBCB-ACE529760DDF}"/>
          </ac:inkMkLst>
        </pc:inkChg>
        <pc:inkChg chg="add del">
          <ac:chgData name="Barnaghi, Payam" userId="074f2ebd-6afc-4315-b390-7d2c21b26061" providerId="ADAL" clId="{0D4E9BCB-1A2D-B241-9D0F-15A095E2F5E8}" dt="2025-01-16T10:35:14.804" v="148"/>
          <ac:inkMkLst>
            <pc:docMk/>
            <pc:sldMk cId="2827044375" sldId="1256"/>
            <ac:inkMk id="138" creationId="{8D7734AC-55E9-95FE-81E3-33D1395CB79F}"/>
          </ac:inkMkLst>
        </pc:inkChg>
        <pc:inkChg chg="add del">
          <ac:chgData name="Barnaghi, Payam" userId="074f2ebd-6afc-4315-b390-7d2c21b26061" providerId="ADAL" clId="{0D4E9BCB-1A2D-B241-9D0F-15A095E2F5E8}" dt="2025-01-16T10:35:14.804" v="148"/>
          <ac:inkMkLst>
            <pc:docMk/>
            <pc:sldMk cId="2827044375" sldId="1256"/>
            <ac:inkMk id="139" creationId="{E3BF3D0C-475A-B807-B7B9-CD4186A0046E}"/>
          </ac:inkMkLst>
        </pc:inkChg>
        <pc:inkChg chg="add del">
          <ac:chgData name="Barnaghi, Payam" userId="074f2ebd-6afc-4315-b390-7d2c21b26061" providerId="ADAL" clId="{0D4E9BCB-1A2D-B241-9D0F-15A095E2F5E8}" dt="2025-01-16T10:35:14.804" v="148"/>
          <ac:inkMkLst>
            <pc:docMk/>
            <pc:sldMk cId="2827044375" sldId="1256"/>
            <ac:inkMk id="140" creationId="{426AE431-BB86-C607-BD8E-B785BB053E18}"/>
          </ac:inkMkLst>
        </pc:inkChg>
        <pc:inkChg chg="add del">
          <ac:chgData name="Barnaghi, Payam" userId="074f2ebd-6afc-4315-b390-7d2c21b26061" providerId="ADAL" clId="{0D4E9BCB-1A2D-B241-9D0F-15A095E2F5E8}" dt="2025-01-16T10:35:14.804" v="148"/>
          <ac:inkMkLst>
            <pc:docMk/>
            <pc:sldMk cId="2827044375" sldId="1256"/>
            <ac:inkMk id="141" creationId="{1EDC2CB9-2ED4-05A7-B1CB-3A145874C537}"/>
          </ac:inkMkLst>
        </pc:inkChg>
        <pc:inkChg chg="add del">
          <ac:chgData name="Barnaghi, Payam" userId="074f2ebd-6afc-4315-b390-7d2c21b26061" providerId="ADAL" clId="{0D4E9BCB-1A2D-B241-9D0F-15A095E2F5E8}" dt="2025-01-16T10:35:14.804" v="148"/>
          <ac:inkMkLst>
            <pc:docMk/>
            <pc:sldMk cId="2827044375" sldId="1256"/>
            <ac:inkMk id="142" creationId="{8519DC76-F17B-EE5E-31E1-8F6AEE02492C}"/>
          </ac:inkMkLst>
        </pc:inkChg>
        <pc:inkChg chg="add del">
          <ac:chgData name="Barnaghi, Payam" userId="074f2ebd-6afc-4315-b390-7d2c21b26061" providerId="ADAL" clId="{0D4E9BCB-1A2D-B241-9D0F-15A095E2F5E8}" dt="2025-01-16T10:35:14.804" v="148"/>
          <ac:inkMkLst>
            <pc:docMk/>
            <pc:sldMk cId="2827044375" sldId="1256"/>
            <ac:inkMk id="143" creationId="{A41AA9F8-30E0-C41F-AF9B-C8FB4ED0CDFE}"/>
          </ac:inkMkLst>
        </pc:inkChg>
        <pc:inkChg chg="add del">
          <ac:chgData name="Barnaghi, Payam" userId="074f2ebd-6afc-4315-b390-7d2c21b26061" providerId="ADAL" clId="{0D4E9BCB-1A2D-B241-9D0F-15A095E2F5E8}" dt="2025-01-16T10:35:14.804" v="148"/>
          <ac:inkMkLst>
            <pc:docMk/>
            <pc:sldMk cId="2827044375" sldId="1256"/>
            <ac:inkMk id="144" creationId="{4FB2B1B2-50B5-311C-0735-C56292AFCB65}"/>
          </ac:inkMkLst>
        </pc:inkChg>
        <pc:inkChg chg="add del">
          <ac:chgData name="Barnaghi, Payam" userId="074f2ebd-6afc-4315-b390-7d2c21b26061" providerId="ADAL" clId="{0D4E9BCB-1A2D-B241-9D0F-15A095E2F5E8}" dt="2025-01-16T10:35:14.804" v="148"/>
          <ac:inkMkLst>
            <pc:docMk/>
            <pc:sldMk cId="2827044375" sldId="1256"/>
            <ac:inkMk id="145" creationId="{67075B42-54A9-B5F8-8A3B-71AE672C7AB0}"/>
          </ac:inkMkLst>
        </pc:inkChg>
        <pc:inkChg chg="add">
          <ac:chgData name="Barnaghi, Payam" userId="074f2ebd-6afc-4315-b390-7d2c21b26061" providerId="ADAL" clId="{0D4E9BCB-1A2D-B241-9D0F-15A095E2F5E8}" dt="2025-01-16T10:35:13.610" v="146"/>
          <ac:inkMkLst>
            <pc:docMk/>
            <pc:sldMk cId="2827044375" sldId="1256"/>
            <ac:inkMk id="146" creationId="{001B57BD-7C0B-3E53-33A7-52E73202C290}"/>
          </ac:inkMkLst>
        </pc:inkChg>
        <pc:inkChg chg="add del">
          <ac:chgData name="Barnaghi, Payam" userId="074f2ebd-6afc-4315-b390-7d2c21b26061" providerId="ADAL" clId="{0D4E9BCB-1A2D-B241-9D0F-15A095E2F5E8}" dt="2025-01-16T10:35:14.804" v="148"/>
          <ac:inkMkLst>
            <pc:docMk/>
            <pc:sldMk cId="2827044375" sldId="1256"/>
            <ac:inkMk id="147" creationId="{9743FA75-FCF7-D76D-F356-B36268C7C2A3}"/>
          </ac:inkMkLst>
        </pc:inkChg>
        <pc:inkChg chg="add del">
          <ac:chgData name="Barnaghi, Payam" userId="074f2ebd-6afc-4315-b390-7d2c21b26061" providerId="ADAL" clId="{0D4E9BCB-1A2D-B241-9D0F-15A095E2F5E8}" dt="2025-01-16T10:35:19.334" v="163"/>
          <ac:inkMkLst>
            <pc:docMk/>
            <pc:sldMk cId="2827044375" sldId="1256"/>
            <ac:inkMk id="149" creationId="{2E8449C9-286A-1D1C-73EC-849C682422E0}"/>
          </ac:inkMkLst>
        </pc:inkChg>
        <pc:inkChg chg="add">
          <ac:chgData name="Barnaghi, Payam" userId="074f2ebd-6afc-4315-b390-7d2c21b26061" providerId="ADAL" clId="{0D4E9BCB-1A2D-B241-9D0F-15A095E2F5E8}" dt="2025-01-16T10:35:15.252" v="150"/>
          <ac:inkMkLst>
            <pc:docMk/>
            <pc:sldMk cId="2827044375" sldId="1256"/>
            <ac:inkMk id="150" creationId="{B426AFDE-2F64-408A-9F12-18A4FCE75BB1}"/>
          </ac:inkMkLst>
        </pc:inkChg>
        <pc:inkChg chg="add del">
          <ac:chgData name="Barnaghi, Payam" userId="074f2ebd-6afc-4315-b390-7d2c21b26061" providerId="ADAL" clId="{0D4E9BCB-1A2D-B241-9D0F-15A095E2F5E8}" dt="2025-01-16T10:35:19.334" v="163"/>
          <ac:inkMkLst>
            <pc:docMk/>
            <pc:sldMk cId="2827044375" sldId="1256"/>
            <ac:inkMk id="151" creationId="{72C93375-FFB7-AB2D-9123-F405891FAA39}"/>
          </ac:inkMkLst>
        </pc:inkChg>
        <pc:inkChg chg="add">
          <ac:chgData name="Barnaghi, Payam" userId="074f2ebd-6afc-4315-b390-7d2c21b26061" providerId="ADAL" clId="{0D4E9BCB-1A2D-B241-9D0F-15A095E2F5E8}" dt="2025-01-16T10:35:15.901" v="152"/>
          <ac:inkMkLst>
            <pc:docMk/>
            <pc:sldMk cId="2827044375" sldId="1256"/>
            <ac:inkMk id="152" creationId="{033AAA45-09F0-E998-A61C-00D4B03EDBDF}"/>
          </ac:inkMkLst>
        </pc:inkChg>
        <pc:inkChg chg="add del">
          <ac:chgData name="Barnaghi, Payam" userId="074f2ebd-6afc-4315-b390-7d2c21b26061" providerId="ADAL" clId="{0D4E9BCB-1A2D-B241-9D0F-15A095E2F5E8}" dt="2025-01-16T10:35:19.334" v="163"/>
          <ac:inkMkLst>
            <pc:docMk/>
            <pc:sldMk cId="2827044375" sldId="1256"/>
            <ac:inkMk id="153" creationId="{D660C67B-7E6B-EF7E-8E1B-746E5EE32DBD}"/>
          </ac:inkMkLst>
        </pc:inkChg>
        <pc:inkChg chg="add del">
          <ac:chgData name="Barnaghi, Payam" userId="074f2ebd-6afc-4315-b390-7d2c21b26061" providerId="ADAL" clId="{0D4E9BCB-1A2D-B241-9D0F-15A095E2F5E8}" dt="2025-01-16T10:35:19.334" v="163"/>
          <ac:inkMkLst>
            <pc:docMk/>
            <pc:sldMk cId="2827044375" sldId="1256"/>
            <ac:inkMk id="154" creationId="{8F3A2E3A-9256-7653-62E8-E7ED4EEB7841}"/>
          </ac:inkMkLst>
        </pc:inkChg>
        <pc:inkChg chg="add del">
          <ac:chgData name="Barnaghi, Payam" userId="074f2ebd-6afc-4315-b390-7d2c21b26061" providerId="ADAL" clId="{0D4E9BCB-1A2D-B241-9D0F-15A095E2F5E8}" dt="2025-01-16T10:35:19.334" v="163"/>
          <ac:inkMkLst>
            <pc:docMk/>
            <pc:sldMk cId="2827044375" sldId="1256"/>
            <ac:inkMk id="155" creationId="{652AC162-CD7E-4A33-589E-9BBACEA38F25}"/>
          </ac:inkMkLst>
        </pc:inkChg>
        <pc:inkChg chg="add">
          <ac:chgData name="Barnaghi, Payam" userId="074f2ebd-6afc-4315-b390-7d2c21b26061" providerId="ADAL" clId="{0D4E9BCB-1A2D-B241-9D0F-15A095E2F5E8}" dt="2025-01-16T10:35:17.370" v="156"/>
          <ac:inkMkLst>
            <pc:docMk/>
            <pc:sldMk cId="2827044375" sldId="1256"/>
            <ac:inkMk id="156" creationId="{CAC22659-AA6D-FAB0-6088-FF2F762E6CD6}"/>
          </ac:inkMkLst>
        </pc:inkChg>
        <pc:inkChg chg="add del">
          <ac:chgData name="Barnaghi, Payam" userId="074f2ebd-6afc-4315-b390-7d2c21b26061" providerId="ADAL" clId="{0D4E9BCB-1A2D-B241-9D0F-15A095E2F5E8}" dt="2025-01-16T10:35:19.334" v="163"/>
          <ac:inkMkLst>
            <pc:docMk/>
            <pc:sldMk cId="2827044375" sldId="1256"/>
            <ac:inkMk id="157" creationId="{E2BBC629-9B0D-0EC7-26F9-5F876F17B72D}"/>
          </ac:inkMkLst>
        </pc:inkChg>
        <pc:inkChg chg="add del">
          <ac:chgData name="Barnaghi, Payam" userId="074f2ebd-6afc-4315-b390-7d2c21b26061" providerId="ADAL" clId="{0D4E9BCB-1A2D-B241-9D0F-15A095E2F5E8}" dt="2025-01-16T10:35:19.334" v="163"/>
          <ac:inkMkLst>
            <pc:docMk/>
            <pc:sldMk cId="2827044375" sldId="1256"/>
            <ac:inkMk id="158" creationId="{3A20DB75-79D7-BB4A-EFDD-28BFE2E31FA1}"/>
          </ac:inkMkLst>
        </pc:inkChg>
        <pc:inkChg chg="add del">
          <ac:chgData name="Barnaghi, Payam" userId="074f2ebd-6afc-4315-b390-7d2c21b26061" providerId="ADAL" clId="{0D4E9BCB-1A2D-B241-9D0F-15A095E2F5E8}" dt="2025-01-16T10:35:19.334" v="163"/>
          <ac:inkMkLst>
            <pc:docMk/>
            <pc:sldMk cId="2827044375" sldId="1256"/>
            <ac:inkMk id="159" creationId="{53E99F8F-2D90-C82D-FCD0-6FF444B6B6C7}"/>
          </ac:inkMkLst>
        </pc:inkChg>
        <pc:inkChg chg="add del">
          <ac:chgData name="Barnaghi, Payam" userId="074f2ebd-6afc-4315-b390-7d2c21b26061" providerId="ADAL" clId="{0D4E9BCB-1A2D-B241-9D0F-15A095E2F5E8}" dt="2025-01-16T10:35:19.334" v="163"/>
          <ac:inkMkLst>
            <pc:docMk/>
            <pc:sldMk cId="2827044375" sldId="1256"/>
            <ac:inkMk id="160" creationId="{AC74BF79-1382-B764-23A8-4DF8B21D04FF}"/>
          </ac:inkMkLst>
        </pc:inkChg>
        <pc:inkChg chg="add">
          <ac:chgData name="Barnaghi, Payam" userId="074f2ebd-6afc-4315-b390-7d2c21b26061" providerId="ADAL" clId="{0D4E9BCB-1A2D-B241-9D0F-15A095E2F5E8}" dt="2025-01-16T10:35:18.461" v="161"/>
          <ac:inkMkLst>
            <pc:docMk/>
            <pc:sldMk cId="2827044375" sldId="1256"/>
            <ac:inkMk id="161" creationId="{E80F50A5-7F82-2786-58C8-B914DDABB0EC}"/>
          </ac:inkMkLst>
        </pc:inkChg>
        <pc:inkChg chg="add">
          <ac:chgData name="Barnaghi, Payam" userId="074f2ebd-6afc-4315-b390-7d2c21b26061" providerId="ADAL" clId="{0D4E9BCB-1A2D-B241-9D0F-15A095E2F5E8}" dt="2025-01-16T10:35:18.686" v="162"/>
          <ac:inkMkLst>
            <pc:docMk/>
            <pc:sldMk cId="2827044375" sldId="1256"/>
            <ac:inkMk id="162" creationId="{09E2C35E-FA73-92AC-FBE8-559A1D1E0B85}"/>
          </ac:inkMkLst>
        </pc:inkChg>
        <pc:inkChg chg="add reco">
          <ac:chgData name="Barnaghi, Payam" userId="074f2ebd-6afc-4315-b390-7d2c21b26061" providerId="ADAL" clId="{0D4E9BCB-1A2D-B241-9D0F-15A095E2F5E8}" dt="2025-01-16T10:35:19.334" v="163"/>
          <ac:inkMkLst>
            <pc:docMk/>
            <pc:sldMk cId="2827044375" sldId="1256"/>
            <ac:inkMk id="164" creationId="{C965C300-CF2C-B891-AB06-F0EBDDBF9E6C}"/>
          </ac:inkMkLst>
        </pc:inkChg>
        <pc:inkChg chg="add del">
          <ac:chgData name="Barnaghi, Payam" userId="074f2ebd-6afc-4315-b390-7d2c21b26061" providerId="ADAL" clId="{0D4E9BCB-1A2D-B241-9D0F-15A095E2F5E8}" dt="2025-01-16T10:35:22.178" v="168"/>
          <ac:inkMkLst>
            <pc:docMk/>
            <pc:sldMk cId="2827044375" sldId="1256"/>
            <ac:inkMk id="165" creationId="{F8AF2F40-CAC2-8A4D-09C4-EC07139E07DB}"/>
          </ac:inkMkLst>
        </pc:inkChg>
        <pc:inkChg chg="add del">
          <ac:chgData name="Barnaghi, Payam" userId="074f2ebd-6afc-4315-b390-7d2c21b26061" providerId="ADAL" clId="{0D4E9BCB-1A2D-B241-9D0F-15A095E2F5E8}" dt="2025-01-16T10:35:22.178" v="168"/>
          <ac:inkMkLst>
            <pc:docMk/>
            <pc:sldMk cId="2827044375" sldId="1256"/>
            <ac:inkMk id="166" creationId="{C4D9AF58-8EC2-63A9-C009-DB842877200F}"/>
          </ac:inkMkLst>
        </pc:inkChg>
        <pc:inkChg chg="add del">
          <ac:chgData name="Barnaghi, Payam" userId="074f2ebd-6afc-4315-b390-7d2c21b26061" providerId="ADAL" clId="{0D4E9BCB-1A2D-B241-9D0F-15A095E2F5E8}" dt="2025-01-16T10:35:22.178" v="168"/>
          <ac:inkMkLst>
            <pc:docMk/>
            <pc:sldMk cId="2827044375" sldId="1256"/>
            <ac:inkMk id="167" creationId="{140FF7D5-C40B-6E46-D502-646312912F85}"/>
          </ac:inkMkLst>
        </pc:inkChg>
        <pc:inkChg chg="add del">
          <ac:chgData name="Barnaghi, Payam" userId="074f2ebd-6afc-4315-b390-7d2c21b26061" providerId="ADAL" clId="{0D4E9BCB-1A2D-B241-9D0F-15A095E2F5E8}" dt="2025-01-16T10:35:22.178" v="168"/>
          <ac:inkMkLst>
            <pc:docMk/>
            <pc:sldMk cId="2827044375" sldId="1256"/>
            <ac:inkMk id="168" creationId="{4889F3DD-328C-A98E-CAE8-C6DB9C630C67}"/>
          </ac:inkMkLst>
        </pc:inkChg>
        <pc:inkChg chg="add reco">
          <ac:chgData name="Barnaghi, Payam" userId="074f2ebd-6afc-4315-b390-7d2c21b26061" providerId="ADAL" clId="{0D4E9BCB-1A2D-B241-9D0F-15A095E2F5E8}" dt="2025-01-16T10:35:22.178" v="168"/>
          <ac:inkMkLst>
            <pc:docMk/>
            <pc:sldMk cId="2827044375" sldId="1256"/>
            <ac:inkMk id="169" creationId="{80B2CFF3-BEF3-364A-2D1A-9F7DE94CB924}"/>
          </ac:inkMkLst>
        </pc:inkChg>
        <pc:inkChg chg="add del">
          <ac:chgData name="Barnaghi, Payam" userId="074f2ebd-6afc-4315-b390-7d2c21b26061" providerId="ADAL" clId="{0D4E9BCB-1A2D-B241-9D0F-15A095E2F5E8}" dt="2025-01-16T10:35:26.423" v="180"/>
          <ac:inkMkLst>
            <pc:docMk/>
            <pc:sldMk cId="2827044375" sldId="1256"/>
            <ac:inkMk id="170" creationId="{A80DA0E0-8D2A-18E0-204F-60A9D24EE9DF}"/>
          </ac:inkMkLst>
        </pc:inkChg>
        <pc:inkChg chg="add">
          <ac:chgData name="Barnaghi, Payam" userId="074f2ebd-6afc-4315-b390-7d2c21b26061" providerId="ADAL" clId="{0D4E9BCB-1A2D-B241-9D0F-15A095E2F5E8}" dt="2025-01-16T10:35:22.855" v="170"/>
          <ac:inkMkLst>
            <pc:docMk/>
            <pc:sldMk cId="2827044375" sldId="1256"/>
            <ac:inkMk id="171" creationId="{E516AD66-E294-3888-D2DD-27B2AFA285E5}"/>
          </ac:inkMkLst>
        </pc:inkChg>
        <pc:inkChg chg="add del">
          <ac:chgData name="Barnaghi, Payam" userId="074f2ebd-6afc-4315-b390-7d2c21b26061" providerId="ADAL" clId="{0D4E9BCB-1A2D-B241-9D0F-15A095E2F5E8}" dt="2025-01-16T10:35:26.423" v="180"/>
          <ac:inkMkLst>
            <pc:docMk/>
            <pc:sldMk cId="2827044375" sldId="1256"/>
            <ac:inkMk id="172" creationId="{53E8023E-68D2-4922-3E18-8C51B29A096C}"/>
          </ac:inkMkLst>
        </pc:inkChg>
        <pc:inkChg chg="add del">
          <ac:chgData name="Barnaghi, Payam" userId="074f2ebd-6afc-4315-b390-7d2c21b26061" providerId="ADAL" clId="{0D4E9BCB-1A2D-B241-9D0F-15A095E2F5E8}" dt="2025-01-16T10:35:26.423" v="180"/>
          <ac:inkMkLst>
            <pc:docMk/>
            <pc:sldMk cId="2827044375" sldId="1256"/>
            <ac:inkMk id="173" creationId="{51580AD1-680D-F97D-5818-E33FA6CC3EFC}"/>
          </ac:inkMkLst>
        </pc:inkChg>
        <pc:inkChg chg="add del">
          <ac:chgData name="Barnaghi, Payam" userId="074f2ebd-6afc-4315-b390-7d2c21b26061" providerId="ADAL" clId="{0D4E9BCB-1A2D-B241-9D0F-15A095E2F5E8}" dt="2025-01-16T10:35:26.423" v="180"/>
          <ac:inkMkLst>
            <pc:docMk/>
            <pc:sldMk cId="2827044375" sldId="1256"/>
            <ac:inkMk id="174" creationId="{5C6420C6-C72A-C215-118F-4FFCC587E295}"/>
          </ac:inkMkLst>
        </pc:inkChg>
        <pc:inkChg chg="add del">
          <ac:chgData name="Barnaghi, Payam" userId="074f2ebd-6afc-4315-b390-7d2c21b26061" providerId="ADAL" clId="{0D4E9BCB-1A2D-B241-9D0F-15A095E2F5E8}" dt="2025-01-16T10:35:26.423" v="180"/>
          <ac:inkMkLst>
            <pc:docMk/>
            <pc:sldMk cId="2827044375" sldId="1256"/>
            <ac:inkMk id="175" creationId="{926D46FC-E9EF-7FEF-0078-D336C18C39F5}"/>
          </ac:inkMkLst>
        </pc:inkChg>
        <pc:inkChg chg="add del">
          <ac:chgData name="Barnaghi, Payam" userId="074f2ebd-6afc-4315-b390-7d2c21b26061" providerId="ADAL" clId="{0D4E9BCB-1A2D-B241-9D0F-15A095E2F5E8}" dt="2025-01-16T10:35:26.423" v="180"/>
          <ac:inkMkLst>
            <pc:docMk/>
            <pc:sldMk cId="2827044375" sldId="1256"/>
            <ac:inkMk id="176" creationId="{DAC7EFA3-1A0B-4CC7-86E2-E342B9A70C7B}"/>
          </ac:inkMkLst>
        </pc:inkChg>
        <pc:inkChg chg="add del">
          <ac:chgData name="Barnaghi, Payam" userId="074f2ebd-6afc-4315-b390-7d2c21b26061" providerId="ADAL" clId="{0D4E9BCB-1A2D-B241-9D0F-15A095E2F5E8}" dt="2025-01-16T10:35:26.423" v="180"/>
          <ac:inkMkLst>
            <pc:docMk/>
            <pc:sldMk cId="2827044375" sldId="1256"/>
            <ac:inkMk id="177" creationId="{56749578-8B04-576E-5703-786550FF8409}"/>
          </ac:inkMkLst>
        </pc:inkChg>
        <pc:inkChg chg="add">
          <ac:chgData name="Barnaghi, Payam" userId="074f2ebd-6afc-4315-b390-7d2c21b26061" providerId="ADAL" clId="{0D4E9BCB-1A2D-B241-9D0F-15A095E2F5E8}" dt="2025-01-16T10:35:25.364" v="177"/>
          <ac:inkMkLst>
            <pc:docMk/>
            <pc:sldMk cId="2827044375" sldId="1256"/>
            <ac:inkMk id="178" creationId="{1D3A243D-5AD8-1447-1138-6E37FCF3C447}"/>
          </ac:inkMkLst>
        </pc:inkChg>
        <pc:inkChg chg="add del">
          <ac:chgData name="Barnaghi, Payam" userId="074f2ebd-6afc-4315-b390-7d2c21b26061" providerId="ADAL" clId="{0D4E9BCB-1A2D-B241-9D0F-15A095E2F5E8}" dt="2025-01-16T10:35:26.423" v="180"/>
          <ac:inkMkLst>
            <pc:docMk/>
            <pc:sldMk cId="2827044375" sldId="1256"/>
            <ac:inkMk id="179" creationId="{9950A55A-A0E2-82C9-871F-8527A2D61C2F}"/>
          </ac:inkMkLst>
        </pc:inkChg>
        <pc:inkChg chg="add del">
          <ac:chgData name="Barnaghi, Payam" userId="074f2ebd-6afc-4315-b390-7d2c21b26061" providerId="ADAL" clId="{0D4E9BCB-1A2D-B241-9D0F-15A095E2F5E8}" dt="2025-01-16T10:35:26.423" v="180"/>
          <ac:inkMkLst>
            <pc:docMk/>
            <pc:sldMk cId="2827044375" sldId="1256"/>
            <ac:inkMk id="180" creationId="{5D7A0659-9A57-C78E-8DC2-10528C890A35}"/>
          </ac:inkMkLst>
        </pc:inkChg>
        <pc:inkChg chg="add reco">
          <ac:chgData name="Barnaghi, Payam" userId="074f2ebd-6afc-4315-b390-7d2c21b26061" providerId="ADAL" clId="{0D4E9BCB-1A2D-B241-9D0F-15A095E2F5E8}" dt="2025-01-16T10:35:26.423" v="180"/>
          <ac:inkMkLst>
            <pc:docMk/>
            <pc:sldMk cId="2827044375" sldId="1256"/>
            <ac:inkMk id="181" creationId="{3405F84B-E5B1-4DEF-8457-A66434B035DC}"/>
          </ac:inkMkLst>
        </pc:inkChg>
        <pc:inkChg chg="add del">
          <ac:chgData name="Barnaghi, Payam" userId="074f2ebd-6afc-4315-b390-7d2c21b26061" providerId="ADAL" clId="{0D4E9BCB-1A2D-B241-9D0F-15A095E2F5E8}" dt="2025-01-16T10:35:33.505" v="187"/>
          <ac:inkMkLst>
            <pc:docMk/>
            <pc:sldMk cId="2827044375" sldId="1256"/>
            <ac:inkMk id="182" creationId="{00E56B75-AC56-C79D-0B12-020DA44FD462}"/>
          </ac:inkMkLst>
        </pc:inkChg>
        <pc:inkChg chg="add del">
          <ac:chgData name="Barnaghi, Payam" userId="074f2ebd-6afc-4315-b390-7d2c21b26061" providerId="ADAL" clId="{0D4E9BCB-1A2D-B241-9D0F-15A095E2F5E8}" dt="2025-01-16T10:35:33.505" v="187"/>
          <ac:inkMkLst>
            <pc:docMk/>
            <pc:sldMk cId="2827044375" sldId="1256"/>
            <ac:inkMk id="183" creationId="{4D4068BA-74AE-4EB7-F27D-016515039D53}"/>
          </ac:inkMkLst>
        </pc:inkChg>
        <pc:inkChg chg="add del">
          <ac:chgData name="Barnaghi, Payam" userId="074f2ebd-6afc-4315-b390-7d2c21b26061" providerId="ADAL" clId="{0D4E9BCB-1A2D-B241-9D0F-15A095E2F5E8}" dt="2025-01-16T10:35:33.505" v="187"/>
          <ac:inkMkLst>
            <pc:docMk/>
            <pc:sldMk cId="2827044375" sldId="1256"/>
            <ac:inkMk id="184" creationId="{77AA7C00-E706-8BB4-560C-1FE463F3129E}"/>
          </ac:inkMkLst>
        </pc:inkChg>
        <pc:inkChg chg="add del">
          <ac:chgData name="Barnaghi, Payam" userId="074f2ebd-6afc-4315-b390-7d2c21b26061" providerId="ADAL" clId="{0D4E9BCB-1A2D-B241-9D0F-15A095E2F5E8}" dt="2025-01-16T10:35:33.505" v="187"/>
          <ac:inkMkLst>
            <pc:docMk/>
            <pc:sldMk cId="2827044375" sldId="1256"/>
            <ac:inkMk id="185" creationId="{1C6C58C8-5B10-6BBA-B60D-068E8652057C}"/>
          </ac:inkMkLst>
        </pc:inkChg>
        <pc:inkChg chg="add del">
          <ac:chgData name="Barnaghi, Payam" userId="074f2ebd-6afc-4315-b390-7d2c21b26061" providerId="ADAL" clId="{0D4E9BCB-1A2D-B241-9D0F-15A095E2F5E8}" dt="2025-01-16T10:35:33.505" v="187"/>
          <ac:inkMkLst>
            <pc:docMk/>
            <pc:sldMk cId="2827044375" sldId="1256"/>
            <ac:inkMk id="186" creationId="{2E1B480B-EB7F-F94D-289C-5BB19F1CC9D6}"/>
          </ac:inkMkLst>
        </pc:inkChg>
        <pc:inkChg chg="add del">
          <ac:chgData name="Barnaghi, Payam" userId="074f2ebd-6afc-4315-b390-7d2c21b26061" providerId="ADAL" clId="{0D4E9BCB-1A2D-B241-9D0F-15A095E2F5E8}" dt="2025-01-16T10:35:33.505" v="187"/>
          <ac:inkMkLst>
            <pc:docMk/>
            <pc:sldMk cId="2827044375" sldId="1256"/>
            <ac:inkMk id="187" creationId="{593796BB-776D-A754-353B-08463B69D1A8}"/>
          </ac:inkMkLst>
        </pc:inkChg>
        <pc:inkChg chg="add reco">
          <ac:chgData name="Barnaghi, Payam" userId="074f2ebd-6afc-4315-b390-7d2c21b26061" providerId="ADAL" clId="{0D4E9BCB-1A2D-B241-9D0F-15A095E2F5E8}" dt="2025-01-16T10:35:33.505" v="187"/>
          <ac:inkMkLst>
            <pc:docMk/>
            <pc:sldMk cId="2827044375" sldId="1256"/>
            <ac:inkMk id="188" creationId="{CDB21C23-AB9D-E003-3383-DF5AD8DC4C40}"/>
          </ac:inkMkLst>
        </pc:inkChg>
        <pc:inkChg chg="add reco">
          <ac:chgData name="Barnaghi, Payam" userId="074f2ebd-6afc-4315-b390-7d2c21b26061" providerId="ADAL" clId="{0D4E9BCB-1A2D-B241-9D0F-15A095E2F5E8}" dt="2025-01-16T10:35:33.505" v="187"/>
          <ac:inkMkLst>
            <pc:docMk/>
            <pc:sldMk cId="2827044375" sldId="1256"/>
            <ac:inkMk id="189" creationId="{424ED7DD-79DB-5B2C-7581-31FEC2A042EE}"/>
          </ac:inkMkLst>
        </pc:inkChg>
        <pc:inkChg chg="add reco">
          <ac:chgData name="Barnaghi, Payam" userId="074f2ebd-6afc-4315-b390-7d2c21b26061" providerId="ADAL" clId="{0D4E9BCB-1A2D-B241-9D0F-15A095E2F5E8}" dt="2025-01-16T10:35:33.505" v="187"/>
          <ac:inkMkLst>
            <pc:docMk/>
            <pc:sldMk cId="2827044375" sldId="1256"/>
            <ac:inkMk id="190" creationId="{0885BEAD-FF53-7022-6DCB-109449A79034}"/>
          </ac:inkMkLst>
        </pc:inkChg>
        <pc:inkChg chg="add del">
          <ac:chgData name="Barnaghi, Payam" userId="074f2ebd-6afc-4315-b390-7d2c21b26061" providerId="ADAL" clId="{0D4E9BCB-1A2D-B241-9D0F-15A095E2F5E8}" dt="2025-01-16T10:35:35.435" v="193"/>
          <ac:inkMkLst>
            <pc:docMk/>
            <pc:sldMk cId="2827044375" sldId="1256"/>
            <ac:inkMk id="191" creationId="{9A63BAD8-C6BA-5F4B-DCA7-A7CFADF7F365}"/>
          </ac:inkMkLst>
        </pc:inkChg>
        <pc:inkChg chg="add del">
          <ac:chgData name="Barnaghi, Payam" userId="074f2ebd-6afc-4315-b390-7d2c21b26061" providerId="ADAL" clId="{0D4E9BCB-1A2D-B241-9D0F-15A095E2F5E8}" dt="2025-01-16T10:35:35.435" v="193"/>
          <ac:inkMkLst>
            <pc:docMk/>
            <pc:sldMk cId="2827044375" sldId="1256"/>
            <ac:inkMk id="192" creationId="{0EEB7BEC-10A1-CFC2-1959-0CA20CBF5C42}"/>
          </ac:inkMkLst>
        </pc:inkChg>
        <pc:inkChg chg="add del">
          <ac:chgData name="Barnaghi, Payam" userId="074f2ebd-6afc-4315-b390-7d2c21b26061" providerId="ADAL" clId="{0D4E9BCB-1A2D-B241-9D0F-15A095E2F5E8}" dt="2025-01-16T10:35:35.435" v="193"/>
          <ac:inkMkLst>
            <pc:docMk/>
            <pc:sldMk cId="2827044375" sldId="1256"/>
            <ac:inkMk id="193" creationId="{B8E05993-F3D0-D20F-D2B4-70B8495C1600}"/>
          </ac:inkMkLst>
        </pc:inkChg>
        <pc:inkChg chg="add del">
          <ac:chgData name="Barnaghi, Payam" userId="074f2ebd-6afc-4315-b390-7d2c21b26061" providerId="ADAL" clId="{0D4E9BCB-1A2D-B241-9D0F-15A095E2F5E8}" dt="2025-01-16T10:35:35.435" v="193"/>
          <ac:inkMkLst>
            <pc:docMk/>
            <pc:sldMk cId="2827044375" sldId="1256"/>
            <ac:inkMk id="194" creationId="{6F4131ED-5948-3971-7454-5D83837B727C}"/>
          </ac:inkMkLst>
        </pc:inkChg>
        <pc:inkChg chg="add del">
          <ac:chgData name="Barnaghi, Payam" userId="074f2ebd-6afc-4315-b390-7d2c21b26061" providerId="ADAL" clId="{0D4E9BCB-1A2D-B241-9D0F-15A095E2F5E8}" dt="2025-01-16T10:35:35.435" v="193"/>
          <ac:inkMkLst>
            <pc:docMk/>
            <pc:sldMk cId="2827044375" sldId="1256"/>
            <ac:inkMk id="195" creationId="{AF5C2FEE-FE44-9416-6848-50D6DBBD8B52}"/>
          </ac:inkMkLst>
        </pc:inkChg>
        <pc:inkChg chg="add reco">
          <ac:chgData name="Barnaghi, Payam" userId="074f2ebd-6afc-4315-b390-7d2c21b26061" providerId="ADAL" clId="{0D4E9BCB-1A2D-B241-9D0F-15A095E2F5E8}" dt="2025-01-16T10:35:35.435" v="193"/>
          <ac:inkMkLst>
            <pc:docMk/>
            <pc:sldMk cId="2827044375" sldId="1256"/>
            <ac:inkMk id="196" creationId="{BE8DD340-E592-4440-E8D9-BA183ACECBAB}"/>
          </ac:inkMkLst>
        </pc:inkChg>
        <pc:inkChg chg="add del">
          <ac:chgData name="Barnaghi, Payam" userId="074f2ebd-6afc-4315-b390-7d2c21b26061" providerId="ADAL" clId="{0D4E9BCB-1A2D-B241-9D0F-15A095E2F5E8}" dt="2025-01-16T10:35:39.286" v="200"/>
          <ac:inkMkLst>
            <pc:docMk/>
            <pc:sldMk cId="2827044375" sldId="1256"/>
            <ac:inkMk id="197" creationId="{9D877308-12A0-96E1-7931-8C7F86138984}"/>
          </ac:inkMkLst>
        </pc:inkChg>
        <pc:inkChg chg="add del">
          <ac:chgData name="Barnaghi, Payam" userId="074f2ebd-6afc-4315-b390-7d2c21b26061" providerId="ADAL" clId="{0D4E9BCB-1A2D-B241-9D0F-15A095E2F5E8}" dt="2025-01-16T10:35:39.286" v="200"/>
          <ac:inkMkLst>
            <pc:docMk/>
            <pc:sldMk cId="2827044375" sldId="1256"/>
            <ac:inkMk id="198" creationId="{11351F16-4F18-E2EC-40A0-0571D50B3558}"/>
          </ac:inkMkLst>
        </pc:inkChg>
        <pc:inkChg chg="add del">
          <ac:chgData name="Barnaghi, Payam" userId="074f2ebd-6afc-4315-b390-7d2c21b26061" providerId="ADAL" clId="{0D4E9BCB-1A2D-B241-9D0F-15A095E2F5E8}" dt="2025-01-16T10:35:39.286" v="200"/>
          <ac:inkMkLst>
            <pc:docMk/>
            <pc:sldMk cId="2827044375" sldId="1256"/>
            <ac:inkMk id="199" creationId="{9153EE37-1299-5083-3679-DC177068A398}"/>
          </ac:inkMkLst>
        </pc:inkChg>
        <pc:inkChg chg="add del">
          <ac:chgData name="Barnaghi, Payam" userId="074f2ebd-6afc-4315-b390-7d2c21b26061" providerId="ADAL" clId="{0D4E9BCB-1A2D-B241-9D0F-15A095E2F5E8}" dt="2025-01-16T10:35:39.286" v="200"/>
          <ac:inkMkLst>
            <pc:docMk/>
            <pc:sldMk cId="2827044375" sldId="1256"/>
            <ac:inkMk id="200" creationId="{0D97AB57-F52D-9006-15AB-641F9018BFB6}"/>
          </ac:inkMkLst>
        </pc:inkChg>
        <pc:inkChg chg="add del">
          <ac:chgData name="Barnaghi, Payam" userId="074f2ebd-6afc-4315-b390-7d2c21b26061" providerId="ADAL" clId="{0D4E9BCB-1A2D-B241-9D0F-15A095E2F5E8}" dt="2025-01-16T10:35:39.286" v="200"/>
          <ac:inkMkLst>
            <pc:docMk/>
            <pc:sldMk cId="2827044375" sldId="1256"/>
            <ac:inkMk id="201" creationId="{3F2A3558-5B11-EF4B-7411-CE88E44895DA}"/>
          </ac:inkMkLst>
        </pc:inkChg>
        <pc:inkChg chg="add del">
          <ac:chgData name="Barnaghi, Payam" userId="074f2ebd-6afc-4315-b390-7d2c21b26061" providerId="ADAL" clId="{0D4E9BCB-1A2D-B241-9D0F-15A095E2F5E8}" dt="2025-01-16T10:35:39.286" v="200"/>
          <ac:inkMkLst>
            <pc:docMk/>
            <pc:sldMk cId="2827044375" sldId="1256"/>
            <ac:inkMk id="202" creationId="{63170411-7F0D-CD73-A960-D3FDEAD671FB}"/>
          </ac:inkMkLst>
        </pc:inkChg>
        <pc:inkChg chg="add reco">
          <ac:chgData name="Barnaghi, Payam" userId="074f2ebd-6afc-4315-b390-7d2c21b26061" providerId="ADAL" clId="{0D4E9BCB-1A2D-B241-9D0F-15A095E2F5E8}" dt="2025-01-16T10:35:39.286" v="200"/>
          <ac:inkMkLst>
            <pc:docMk/>
            <pc:sldMk cId="2827044375" sldId="1256"/>
            <ac:inkMk id="203" creationId="{DF279095-D7D1-4D42-F1D3-A5C69911DC78}"/>
          </ac:inkMkLst>
        </pc:inkChg>
        <pc:inkChg chg="add reco">
          <ac:chgData name="Barnaghi, Payam" userId="074f2ebd-6afc-4315-b390-7d2c21b26061" providerId="ADAL" clId="{0D4E9BCB-1A2D-B241-9D0F-15A095E2F5E8}" dt="2025-01-16T10:35:39.286" v="200"/>
          <ac:inkMkLst>
            <pc:docMk/>
            <pc:sldMk cId="2827044375" sldId="1256"/>
            <ac:inkMk id="204" creationId="{323A61CD-554E-2DF5-A607-86EAB120A55D}"/>
          </ac:inkMkLst>
        </pc:inkChg>
        <pc:inkChg chg="add reco">
          <ac:chgData name="Barnaghi, Payam" userId="074f2ebd-6afc-4315-b390-7d2c21b26061" providerId="ADAL" clId="{0D4E9BCB-1A2D-B241-9D0F-15A095E2F5E8}" dt="2025-01-16T10:35:39.286" v="200"/>
          <ac:inkMkLst>
            <pc:docMk/>
            <pc:sldMk cId="2827044375" sldId="1256"/>
            <ac:inkMk id="205" creationId="{24D5D6B3-1D4E-72EB-474D-62339CC45DF1}"/>
          </ac:inkMkLst>
        </pc:inkChg>
      </pc:sldChg>
      <pc:sldChg chg="addSp">
        <pc:chgData name="Barnaghi, Payam" userId="074f2ebd-6afc-4315-b390-7d2c21b26061" providerId="ADAL" clId="{0D4E9BCB-1A2D-B241-9D0F-15A095E2F5E8}" dt="2025-01-15T11:34:23.089" v="0" actId="7634"/>
        <pc:sldMkLst>
          <pc:docMk/>
          <pc:sldMk cId="194509264" sldId="1257"/>
        </pc:sldMkLst>
        <pc:inkChg chg="add">
          <ac:chgData name="Barnaghi, Payam" userId="074f2ebd-6afc-4315-b390-7d2c21b26061" providerId="ADAL" clId="{0D4E9BCB-1A2D-B241-9D0F-15A095E2F5E8}" dt="2025-01-15T11:34:23.089" v="0" actId="7634"/>
          <ac:inkMkLst>
            <pc:docMk/>
            <pc:sldMk cId="194509264" sldId="1257"/>
            <ac:inkMk id="6" creationId="{00EF3038-2EA0-114B-7B1A-1BA57963B651}"/>
          </ac:inkMkLst>
        </pc:inkChg>
      </pc:sldChg>
      <pc:sldChg chg="addSp">
        <pc:chgData name="Barnaghi, Payam" userId="074f2ebd-6afc-4315-b390-7d2c21b26061" providerId="ADAL" clId="{0D4E9BCB-1A2D-B241-9D0F-15A095E2F5E8}" dt="2025-01-15T12:41:21.154" v="2" actId="7634"/>
        <pc:sldMkLst>
          <pc:docMk/>
          <pc:sldMk cId="2702796570" sldId="1259"/>
        </pc:sldMkLst>
        <pc:inkChg chg="add">
          <ac:chgData name="Barnaghi, Payam" userId="074f2ebd-6afc-4315-b390-7d2c21b26061" providerId="ADAL" clId="{0D4E9BCB-1A2D-B241-9D0F-15A095E2F5E8}" dt="2025-01-15T12:41:21.154" v="2" actId="7634"/>
          <ac:inkMkLst>
            <pc:docMk/>
            <pc:sldMk cId="2702796570" sldId="1259"/>
            <ac:inkMk id="5" creationId="{6398DB7B-F10F-1099-4E3C-F5A8311CFFB4}"/>
          </ac:inkMkLst>
        </pc:inkChg>
      </pc:sldChg>
      <pc:sldChg chg="addSp">
        <pc:chgData name="Barnaghi, Payam" userId="074f2ebd-6afc-4315-b390-7d2c21b26061" providerId="ADAL" clId="{0D4E9BCB-1A2D-B241-9D0F-15A095E2F5E8}" dt="2025-01-15T12:41:21.154" v="2" actId="7634"/>
        <pc:sldMkLst>
          <pc:docMk/>
          <pc:sldMk cId="3179559688" sldId="1261"/>
        </pc:sldMkLst>
        <pc:inkChg chg="add">
          <ac:chgData name="Barnaghi, Payam" userId="074f2ebd-6afc-4315-b390-7d2c21b26061" providerId="ADAL" clId="{0D4E9BCB-1A2D-B241-9D0F-15A095E2F5E8}" dt="2025-01-15T12:41:21.154" v="2" actId="7634"/>
          <ac:inkMkLst>
            <pc:docMk/>
            <pc:sldMk cId="3179559688" sldId="1261"/>
            <ac:inkMk id="4" creationId="{E3192DE5-2DA4-645F-283F-272E4BEDF82A}"/>
          </ac:inkMkLst>
        </pc:inkChg>
      </pc:sldChg>
      <pc:sldChg chg="addSp">
        <pc:chgData name="Barnaghi, Payam" userId="074f2ebd-6afc-4315-b390-7d2c21b26061" providerId="ADAL" clId="{0D4E9BCB-1A2D-B241-9D0F-15A095E2F5E8}" dt="2025-01-15T12:41:21.154" v="2" actId="7634"/>
        <pc:sldMkLst>
          <pc:docMk/>
          <pc:sldMk cId="2909918158" sldId="1262"/>
        </pc:sldMkLst>
        <pc:inkChg chg="add">
          <ac:chgData name="Barnaghi, Payam" userId="074f2ebd-6afc-4315-b390-7d2c21b26061" providerId="ADAL" clId="{0D4E9BCB-1A2D-B241-9D0F-15A095E2F5E8}" dt="2025-01-15T12:41:21.154" v="2" actId="7634"/>
          <ac:inkMkLst>
            <pc:docMk/>
            <pc:sldMk cId="2909918158" sldId="1262"/>
            <ac:inkMk id="5" creationId="{B7961AF9-8978-AD06-67A8-50883C5CFB26}"/>
          </ac:inkMkLst>
        </pc:inkChg>
      </pc:sldChg>
      <pc:sldChg chg="addSp new">
        <pc:chgData name="Barnaghi, Payam" userId="074f2ebd-6afc-4315-b390-7d2c21b26061" providerId="ADAL" clId="{0D4E9BCB-1A2D-B241-9D0F-15A095E2F5E8}" dt="2025-01-15T12:41:21.154" v="2" actId="7634"/>
        <pc:sldMkLst>
          <pc:docMk/>
          <pc:sldMk cId="3594951726" sldId="1263"/>
        </pc:sldMkLst>
        <pc:inkChg chg="add">
          <ac:chgData name="Barnaghi, Payam" userId="074f2ebd-6afc-4315-b390-7d2c21b26061" providerId="ADAL" clId="{0D4E9BCB-1A2D-B241-9D0F-15A095E2F5E8}" dt="2025-01-15T12:41:21.154" v="2" actId="7634"/>
          <ac:inkMkLst>
            <pc:docMk/>
            <pc:sldMk cId="3594951726" sldId="1263"/>
            <ac:inkMk id="3" creationId="{E7832F60-06AD-C333-5792-5F6CD8B07D47}"/>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16/01/2025</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213"/>
    </inkml:context>
    <inkml:brush xml:id="br0">
      <inkml:brushProperty name="height" value="0.053" units="cm"/>
      <inkml:brushProperty name="color" value="#FF0000"/>
    </inkml:brush>
  </inkml:definitions>
  <inkml:trace contextRef="#ctx0" brushRef="#br0">23972 11259 8173,'-19'0'9,"0"0"1,1-1 0,2-2 0,4-4 260,2-1 0,-1-1 1,7-5-47,0 0 1,4-1 0,5 1 0,5 0 0,2 0 27,2-1 0,2 1 1,3 0-1,3-2-94,0-3 1,7 2 0,-2-5-1,6 0 12,3 0 0,2-1-357,5 0 153,-1-4 0,7 10 1,4-7-1,2-1 1,2-1 29,0 3 1,1-4-1,2 5 1,2-2 54,-2 0 1,-2 7-23,-1-2 0,-6 3 98,-4 2 0,2 0 0,0-1 0,-2 3 87,-2 2 1,0-1-115,-7 7 1,2-1-30,-2 5 0,3 0 0,-5 0 0,0 0-80,-2 0 1,-4 5-93,-2-1 0,-6 12 73,-3-2 1,-3 4 0,-2-3-1,-1 3-88,-4 1 0,-2 6 68,-7-1 0,0-2 20,0 2 0,0-1 0,0 6 1,-2-1 1,-3 1 0,-3-1 29,-6 0 1,5 2 61,-1 4 0,1-4 0,-5 3 0,-1-3 82,1-2 1,5 5-73,-1 1 1,1-1-49,-6-5 1,3 2 0,1 2 0,1 1-14,-1-1 1,3 2-37,-1-1 1,1 7-90,-2-2 1,-2-2 0,4 2 0,-2 2 56,1 1 0,4-3 21,-4 0 1,6 1 9,-2 8 1,3-7 0,2 3 0,0-2-33,0 0 1,5 1 10,0 1 1,4 0 11,-4-1 0,6 1 0,-2-2 0,6 0 22,4 2 1,-4-9-21,4 9 0,2-5 23,-2 0 0,1 1 0,-2-5 0,2-3 36,2-1 0,-4-1-21,1-1 0,3-4-14,2-1 0,-2-5 0,0 1 0,0-3-88,0-2 0,2-5-209,4 1 287,1-1 1,-1-1 0,1-2 0,-1-1 0,2 0-48,3-2 0,-3-1 120,3-2 0,2-5-53,-2 0 1,7-6 0,-2 2 0,3-4 26,1-1 1,1 0 9,0-1 0,1 0-14,3-4 0,-7 3 0,1-5 0,-5 2 121,-4 0 0,3-4-99,-2 4 1,5-7 51,-5 3 0,0-4 0,-3-2 0,2-1 81,1-3 1,5 3-180,-5-3 1,6 1-21,-1-1 1,8 2 0,3-6-1,0 3 29,0 2 0,0 7-118,-2 1 0,-1 0 120,6-4 0,-7 4 1,-1 2-1,-5 0 176,1 0 0,1 5 33,2-2 1,-6 3-132,1 2 1,-4-1 0,3 1 0,3 0 88,1 0 1,0 4-66,-3 1 1,-2 4-132,-3-4 0,-2 5 1,2 0-1,-5 2-2,-4 2 1,-4 0 44,-5 0 1,2 2-25,-3 2 1,4 3 0,-11 4 0,3 0 0,-1 5 0,-4-2-106,5 5 0,-7 1 80,2-1 0,-4 5 0,-1-4 1,0 3-134,0 2 0,0 2 78,0 1 0,0 1 65,0-1 0,0 5 1,0 0-1,0-1-15,0-2 1,-5-2 7,1 1 0,-1 4 129,5 0 1,0 0-1,-2-6 1,-1-2 87,-2-1 1,1 0-154,4 4 1,-5 1-18,0-1 0,0-4 1,4 1-1,-2 2-4,-2 0 1,0 4-6,5-7 1,0 5-33,0 4 1,0-3 0,0 5 0,0-2-9,0 0 0,5 0-113,0-5 0,6 6 31,-2-1 1,4 2 0,1-4 0,0 2-69,1-1 0,-1-2 83,0-2 1,0 1 18,0-1 0,2-4 0,2 0 0,1-1 9,-2-1 1,-1 4-18,-2-7 1,2 4-12,3-4 1,-4 5 0,6-3 0,-2-1-64,0 1 1,1 2 136,-1-4 1,2 0 10,3-5 1,3 1 0,-4-1 0,4-2 155,1-2 0,1 1 129,-1-6 1,-4 4-150,0-4 1,1 0 0,7-4 0,1 2 65,-2 2 1,6 0-131,1-5 1,1 2-88,-1 2 1,8-2-1,-3 3 1,1-4-104,0-1 0,-1 0-99,-1 0 1,1 0 149,0 0 0,-1-1 1,1-3-1,0-2 169,-1-2 0,-1 0-61,-3-1 0,3-4-48,-3 4 0,-1-4 1,0-1-1,1-2-152,-1-3 1,2 3 103,-6-3 1,7 4-82,-2 0 1,-3-4 0,-1 0 0,-1 2 21,1 1 1,-1 2 179,-5 0 1,1-2-58,-1-3 1,-4 3 0,-1-3-1,3 2 32,1-2 0,-1 2 121,-2-7 0,3 5-144,-3-5 0,3 7 0,-1-2 0,0 3-62,-3 2 0,1 0 63,5-1 1,-1 1-14,0 0 1,-4 0 0,0 0 0,1-1 158,2 1 1,1 5-107,1-1 0,-1 1 54,1-5 0,4-1 0,2 1 0,1 0 47,3 0 0,-2-1-126,1 1 0,0 0 31,4 0 1,1 4 0,0 2 0,-2 1 118,-3-1 0,-2 4-38,-3 0 1,-3 2-93,3 2 1,-3 0 0,-1 0 0,-1 0 21,1 0 1,-3 6-140,-2 4 0,1 3-32,-6 1 1,0 2 0,-6 1 0,-2 4-73,-2 1 0,1 1 142,4 6 1,-6-1-89,-3 1 1,-2-1 0,0 0 0,2 1 15,-2-1 1,-1 6 95,-2-1 0,0 0 24,0-5 0,1 1 0,2-2 0,2-2-11,-2-1 0,0-5 133,2 4 0,-3-1-75,2 2 1,-2 1 0,0-4 0,1-1-12,2 1 0,-1 3-34,-4-5 0,5 4-15,0-4 1,-1 5 0,-2-4-1,1 1 10,2-1 1,4 6-3,-4-3 0,5 4-37,-6 2 0,6-1 1,-4 1-1,1-1 11,-1 0 0,5 1 7,-2-1 1,-1 1-1,2-1 0,-6 1 1,6-1-1,-1-1-1,-1-3 1,3 1 42,-6-6 0,6 5-27,-1-6 0,2 6 0,3-5 0,0 0-1,4 2 0,3-6-22,7 4 1,6-3-15,3-2 1,3 1 0,1-3-1,1-1 3,0-1 0,2-1 10,-2 5 1,4-1 37,-4-3 1,0 2 0,4-4-1,-3 2 86,-1-1 0,-5-4-102,0 4 0,-7-4 181,3 5 0,-6-7 1,-4 1-1,-5-2 375,-4-2 0,-2 2 41,-3 2 209,-4-2-506,-6 4 0,0-4-468,0 3 0,-2-4-551,-2 4 0,0-2-518,-5 2 1,4 1-1892,-4 4 3118,6 2 0,-16 2 0,3 9 0</inkml:trace>
  <inkml:trace contextRef="#ctx0" brushRef="#br0" timeOffset="1">28166 9383 8518,'-65'-43'320,"10"4"0,12 4 1,10 10-1,6 7 0,5 10 301,1 5 1,1 6 0,1 7 0,-5 10-269,-3 10 1,-1 7 0,-1 7 0,3 3 536,2 5-909,3 4 1,2 1 0,0 0-1,2-1 1,1 0 0,4-3-1,1-2-920,1-2 0,7-8-2600,-2-8 2092,4-9 0,-4-24 1361,0-19 1,-1-14 0,3-15 0,-2-5 177,2-7 1,-4 1-100,3-2 0,-1 4 1,5 5-1,0 4 99,0 4 1,6 9 584,4 7 0,15 7 0,8 12 0,8 4 656,7 3 0,9 6-1134,9 5 0,5 7 0,-33-2 1,0 2-1,2 1 0,0 1-717,3 2 1,-2 2 0,-1 2 0,-2 1-697,-2 3 1,-1 1 1213,-2-1 0,-2 1 0,1 1 0,-2 2 0,0-2 0,-2 1 0,23 29 0,-8-1 0</inkml:trace>
  <inkml:trace contextRef="#ctx0" brushRef="#br0" timeOffset="2">29801 9582 9777,'0'-14'1739,"-8"12"-1160,-6 7 0,-15 19-53,-13 9-648,-7 12 0,18-19 1,-2 1-1,1 3 1,0 1-1,-2 2 1,1 1-1,1-1 1,0 1-1,0 0 1,0-1-1,3-2 1,0-1-1320,-25 29 0,12-16 836,8-10 608,11-10 1,8-15-1,9-1 1</inkml:trace>
  <inkml:trace contextRef="#ctx0" brushRef="#br0" timeOffset="3">29246 9866 13249,'7'-20'-233,"5"5"0,10 9 535,12 5 0,13 2-77,10 4 0,1 9 0,7 11 0,0 5-286,0 4 0,-32-12 0,0 1 0,3-1 1,-1 1-1</inkml:trace>
  <inkml:trace contextRef="#ctx0" brushRef="#br0" timeOffset="4">31024 10392 12432,'0'-14'422,"6"1"0,3 4 1,4 4-1392,1 4 1,-6 7-313,-3 3 1429,-4 10 0,-2-1 1,-4 7-1,-6 3 1,-8 4 15,-9 0 1,-1 2 0,-6 1 0,1 1-861,-4 4 1,1 1 264,0 2 1,0-1 230,-1 1 1,-9 6 0,3 1 0</inkml:trace>
  <inkml:trace contextRef="#ctx0" brushRef="#br0" timeOffset="5">30540 10705 8522,'-16'-30'568,"5"5"76,16 15 0,16 10 0,13 11 0,11 7 758,7 5 1,5 6-889,4 4-393,4-3 1,-30-10-1,-1 1 1,34 19-1,-1 4 1,-33-20-1,0 1-121,1 0 0,-1 0 0,-1 1 0,-1 0 0,0 3 0,-1-1 0</inkml:trace>
  <inkml:trace contextRef="#ctx0" brushRef="#br0" timeOffset="6">25663 13705 8357,'-36'6'90,"6"-1"0,10 7 0,2 6 1,7 4-1,3 6 101,5 4 1,8 1-1,6-6 1,8-3-247,9-5 0,7-10 0,9-4 1,2-7-25,1-7 1,6-9 0,-4-15 0,-2-6 347,-3-7 0,0-6-50,-10-10 0,-3-1 0,-6-5 1,-4 3 214,-5 2 0,-5 5 133,-11 10-505,-6 7 1,-2 14-1,-8 5 1,-2 8 0,0 11-604,0 11 0,2 14 309,2 16 232,6 3 0,-4 8 0,4 1 0</inkml:trace>
  <inkml:trace contextRef="#ctx0" brushRef="#br0" timeOffset="7">27483 13833 8446,'-27'-7'129,"4"-4"1,-9-3 0,7 6 542,6 5 1,2 9-1,-2 5 1,-5 7-235,-3 5 0,0 4 0,2 2 0,3-1 309,1 1 1,2-1-1028,5 0 0,6-5 1,5-6-1,6-6-183,7-6 1,9-12 322,4-7 1,6-13-23,4-11 0,-3-3 1,5-3-1,-4-2-219,-2-1 1,2-1 425,-7 6 0,3-1-243,1 1 1,-4 5-1,-2 4 1,0 6-898,0 8 1095,-4 7 0,9 18 0,-5 2 0</inkml:trace>
  <inkml:trace contextRef="#ctx0" brushRef="#br0" timeOffset="8">29118 14231 8172,'-26'-26'0,"-6"0"0,-1 2 548,4 8 0,7 8 1,6 8-1,-3 2 1,-3 2-1,0 6 1310,3 3 1,-1 6-1371,1-1-557,0 8 0,6-4 0,4 6 0,4-1 0,3-3-314,2-5 1,7-3 0,4-4 0,5-2-849,3-6 1,6-4 408,-2-4 0,4-9 562,2-6 0,-6-5 0,0 4 1,-3-1 332,-3 1 0,-5-5 9,-3 1 0,-1 3 2,1 2 1,-1 4 0,-5 0-239,2 1-986,6 6 1140,-3 8 0,6 14 0,1 9 0</inkml:trace>
  <inkml:trace contextRef="#ctx0" brushRef="#br0" timeOffset="9">30313 14330 8242,'-29'-6'413,"6"4"0,-1-2 0,0 4 379,2 4 1,-5 4-1,5 8 1,-2 1-191,1 2 0,1 2-472,-2-2 1,3-3-1,7 3 1,1-4-324,4 0 0,3-1-27,6 0 1,8-6-128,6-3 0,13-5 0,11-5 0,3-5-311,1-2 0,6-2-74,-1-1 1,2 1 247,-2 0 1,4 1-1,4 2 484,-3 2 0,4-1 0,-6-4 0</inkml:trace>
  <inkml:trace contextRef="#ctx0" brushRef="#br0" timeOffset="10">30952 14330 8249,'-18'-31'1471,"0"2"512,5 7-1303,6 11 1,13 16 0,2 10 0,1 6-24,1 4 0,-1 7-900,5 1 0,1 5-292,-1-5 0,-1 5 1,-2-3-1,-2 0-653,2-1 1,2-5-493,1-6 1304,0-5 0,0-6 0,1-13 0,-1-12 158,0-9 0,-6-13 136,-3-7 1,1-7 518,-1-8 1,0-2-1,-4-1 1,2 0 931,2 5 1,4 6-843,-4 11 0,2 10-153,-3 9 1,-1 9 0,5 7 0,-1 10 38,-4 11 1,5 11-808,1 14 0,4 4-60,1 0 1,0 5 0,0-4 0,1-2 453,-1-2 0,6-1 0,3-1 0</inkml:trace>
  <inkml:trace contextRef="#ctx0" brushRef="#br0" timeOffset="11">25109 12980 8394,'-43'-7'-410,"1"6"0,1-4 0,1 2 0,4 0 0,1-4 301,3-1 0,4-1 0,3-5 0,3-2 135,1-3 0,-4-3 0,1-7 1,-1-1 131,1-3 1,-3 2-1,4-6 1,-3 1 96,3 0 0,0-2-197,5-5 0,2 0 1,-3-1-1,3-2 183,2-1 1,0-5 76,-1 5 0,1 1 30,0 8 1,0 0-1,-1 11 1,1 10 529,0 9 1,0 6-206,0 2 0,4 13-601,1 6 0,5 12 0,0 7 0,2 3 32,2 2 1,13 4-355,6 1 1,8-6-166,6-4 0,5-12 0,9-4 0,5-10-419,3-7 1,2-13 565,0-11 0,0-11 182,0-17 0,-8-8 1,-8-9-1,-13 1 71,-12 0 1,-9 8 467,-12 7 0,-16 12-509,-12 8 1,-8 15 55,-6 18 0,-10 15 0,-8 17 0</inkml:trace>
  <inkml:trace contextRef="#ctx0" brushRef="#br0" timeOffset="12">20360 9966 8455,'-22'-29'-329,"-5"6"1,4-1 0,-3 0 0,1 2 0,3 3 357,1 3 0,-2 1 1,2-3-1,1 1 0,-1 3 1,2 3-15,-1-1 1,2 0-1,-4-2 1,2-1 99,2 1 1,-2 5-16,1-1 1,-2 1-1,4-4 1,-2 2 60,1 2 1,3 5-47,0 0 0,3 1-5,2-2-37,-2 3 52,10-4-139,2 12 0,10-3 0,9 7 0,4-1 0,6 2 17,4 4 0,5-4 50,9 8-68,-3-4 1,12 4-1,-3 2 1,7 1-1,8 3 36,7 2 1,-38-12-1,1 0 37,5 1 1,0 1-85,0 1 0,2 1 0,10 2 1,1 0-1,0 1 0,1-1 0,2 1 1,-1 0-1,2 1 0,0 0 94,2 0 0,0 1 0,1 3 0,2-2-1348,1-1 0,0 0 1312,-4 0 1,0-1 0,7-1-1,1-1 1,-3 0 0,0 1-1,4 0 1,2 0 0,3 1-1,1 1 31,-24-7 0,0 1 1,0-1-1,-1 0 0,-1 0 1,0 0-274,1 0 1,0 0-1,0 1 1,0 0-1,-1-1 1,1 2 217,1 1 0,1 1 0,0-1 0,1 0 1,0-1-1,1 1 0,1 0 0,1 1 0,-1-1 1,0 0-1,0 0 0,0 0-31,-2 1 1,-1-1 0,1 1-1,0-1 1,1 0 0,-1 0 50,0 2 0,0 0 0,1 0-49,2 0 1,0 0-1,1 1 1,1 1-1,1 2 1,0-1 0,0 0-1,1 0 1,0 0-1,-2-1 1,1-1 0,-1 1-1,1-1 1,-1-1-1,1 1-24,0-1 1,1 1-1,0 0 1,3 0-1,1 1 1,0 0 32,2 1 1,0 1 0,0-1-1,-2-2 1,-1-1 0,1 0 7,4 2 0,-1 0 0,1 0 0,-2-1 0,1 1 0,-1 0 0,3 0 0,0 0 0,1 0 0,-1 0 0,1 0 0,-1-1-3,2 2 0,0 0 0,-1 0 0,-1-3 0,-1 0 1,0 0 41,1 1 1,0 1-1,0 0 1,-1 0 0,0 1-1,0 0-23,1 2 1,0 0-1,0 0 1,1 1-1,-1 0 1,1 0 0,0 0-1,-1 0 1,1-1-1,0 1 1,-1-1 0,1 0-1,-2 0 1,1 0 0,-1 0 0,1 1 0,-2 0 0,2 1-23,-1 1 0,2 0 0,-1 0 1,2 2-1,0 1 0,0-1 1,0-1-1,0 0 0,-1 0 1,0 0-1,0 0 0,-1 0-11,-1-1 1,0 0-1,-1 0 1,-2-1 0,-1 0-1,1 0-1,3-1 0,-1 1 0,1-1 0,-1 2 0,1 0 0,-1 0 0,2 0 0,-1 1 0,0-2 0,-2 1 0,0-1 0,-1-1 16,-1 0 0,-2-1 1,1 0-1,-2 1 1,-1 0-1,1-1 4,-2-2 1,1 0 0,-1 0 0,2 3 0,-1 1-1,0 0 1,-2-2 0,1 0 0,-2 1 0,-2-1 0,-1 0-1,0 1-43,-2 0 1,0-1-1,-1 2 1,-2-2-1,-1 1 1,-1 0-57,1 0 1,-1 1 0,-1 0 0,-2 0-1,-1 1 1,0 1 100,19 14 0,0 0 0,0 0 0,-2 0 0,-3-2 0,-2 2 0</inkml:trace>
  <inkml:trace contextRef="#ctx0" brushRef="#br0" timeOffset="13">23943 11245 8452,'-8'-1'-1546,"2"-3"1572,0 0 1,-2-3 0,-7 4 734,1-2-517,0 1 1,5 4-1,-1 0 1,-1 0 0,-2 0-1,-1-2 351,0-3 0,4 4-39,1-4 139,0 4 207,1 1 357,1 0-460,7 0-586,0 0 0,7 0 0,2 0-163,4 0 0,1-2-49,0-3 1,2 2 0,3-6 0,3-1-28,0 2 1,5-4 123,-3 2 0,7-3 0,4-1 0,1 0 348,4 0 0,1 0-297,2-1 1,-1-4 0,1 0-1,0 2 222,-1 1 0,-4 2-241,0 0 1,-6 0 0,2-1-1,0 1 133,-1 0 1,-2 0-200,-7 0 1,3 4 0,-3 1-1,2-1 89,3 2 1,-5 0-114,-1 4 0,1 0 1,4-3-1,1-1-112,-1 0 0,1 3 64,-1-4 0,1 4 1,1-5-1,1 1-19,2 1 1,1-5 40,-6 4 0,0-4 0,2-1 1,2 0 40,1 0 1,-4 1-16,-6 3 1,-1-2-1,2 2 1,-5-1-3,-3 2 1,-3 1-4,-4 3 0,-1 4-30,-3-4 0,-4 2 0,4-2-59,-3 3 68,-2-4-108,0 6-456,0 0 413,-7 0 64,-1 0 1,-6 5 0,0 1 0,0 2-139,-1 3 0,0-3 94,-4 1 1,1 1-1,-5 4 1,-3 0-95,-1 1 0,-3-1 191,-3 0 1,2 2-1,-7 1 1,-3 2-45,-5-2 1,0 6 66,-6 0 1,5-2 0,-4-1 0,2-1-29,3 0 0,2 0-47,1-5 1,7 1-1,3-3 1,4-1-46,6-1 0,-3-5 114,7 4 0,-4-4 1,4 3-1,1 0-46,3-1 0,-4-2 62,0 5 1,0-2 0,5 3 25,-1-2 1,1-1 155,0 1-50,6-2-87,2-7 0,6-2 1,0-3-1,1-4 17,4-4 1,4-1-68,10 0 1,-3 0 0,5 0 0,-1-1 60,4 1 0,3-5 8,1 0 0,5-1 1,2 2-1,2-2 51,2-2 0,2-1-28,2 0 1,6-4 0,3 3-1,3-1 101,2 1 0,0-3-151,0 4 1,0-3 0,-2 1-1,-1 3 19,-2 2 1,-6 1-64,1 4 0,-9 1 0,-5 2 0,-4 0 46,-6 3 1,3 6 51,-8-2 0,-3 2 99,-6-2 209,-6 4 6,4-6-171,-7 7-42,0 0 1,-7 5 28,-2 0 1,-4 1-200,-1-1 1,0-2-219,0 6 0,-2-1 0,-2 3-2550,-1-1 1083,0-1 1,7 6 1649,2-1 0,10 0 0,8 0 0</inkml:trace>
  <inkml:trace contextRef="#ctx0" brushRef="#br0" timeOffset="14">25607 10748 14251,'-13'-15'-792,"2"1"1,3 0-1,0 1 995,0 4 1,3 1 0,-2 3-126,0-4 41,3 2 0,4 0 0,0 2 450,0-5 0,1 2-189,4-1 1,-2 4 421,6-4-422,-5 6 1,7-10 876,-7 3-881,7 4 0,-9-2 1,4 5 994,1-2-532,-6 1-289,6-3 0,-6 6 198,4-4-789,-4 3 40,6 2 1,-7 2-1,0 3 76,0 4 1,0 4 21,0 1 1,0 0-17,0 0 0,0 1 0,-2 0 1,-1 3 134,-2 1 0,-4 6-107,4-1 1,-6-2-26,2 2 0,-4-2 0,0 3 0,2-1 130,2 1 1,-1-3-102,-4 2 0,5-2-7,-1 2 1,5-2 0,-3-5-1,2 2 37,3-2 1,1 4-167,2-2 0,0 1 1,0-1 0,-1-3 0,-2 5 0,-4-2-173,-1 0 0,1 1 151,-3-1 1,-4-3 34,0 3 1,-1 1 0,-4-1 0,5-1 213,5-3 0,-4 0-153,4-1 1,2-5 20,3 1 0,-3-1 0,3 6 29,0-1 0,3 0-47,1 0 1,5 0-34,-1 1 1,3-1 0,-4 0 0,2 2 74,-2 3 1,-2-2-17,-1 7 1,0-5 4,0 5 0,-6-5 0,-2 4 0,-1 2-26,-1 2 0,5-3-69,-4 0 1,6-7 69,-2 2 0,3 2 0,2-2 163,0-2 1,0-1 120,0-2-196,0 0 0,2 0 0,1 1 35,2-1 1,0 0-210,-5 0 20,0 0 1,0 1 0,0-1 0,0 0-3,0 0 0,-5-4 15,0-1 0,-1 1-1,1 4 0,2-5 1,-5 1 28,2 1-18,-5 2 0,9-4-2,-3 1 0,2-7 42,-2 1-46,4 4 0,-7-6 27,3 3-39,4 3 0,-7-1 1,5 8-1,-2-1-3,2 0 0,-4-4-2,3-1 1,-1 1 0,5 4 0,0 0-12,0 0 0,0 0-239,0 1 1,0-6 0,0 1-11,0 1 1,0-3 664,0 1 184,0-6-415,0 10-367,0-5 1,0 1-680,0 1 1,0-6-1267,0 6 0,0-5 0,1 3-5023,4-2 7168,3-1 0,19 1 0,3 2 0</inkml:trace>
  <inkml:trace contextRef="#ctx0" brushRef="#br0" timeOffset="15">25408 12681 8499,'-10'0'-434,"1"0"0,-2 0 1871,-2 0 0,3 0-279,1 0-71,6 0-589,9 0-238,-3 0 0,16 0 240,-9 0-353,2 0 1,-2 0-63,-1 0 0,-1-2 0,3-1 0,-1-1-35,1 0 1,-3 3 89,1 1 0,1-5-138,4 0 1,0 1 0,0 4-1,1-2 124,-1-3 0,2 4 44,2-4-42,-2-3 0,6 6 0,-3-4 0,3 1 1,2 1 200,0 1 1,-5-4-201,5 2 0,-6 1-30,6 4 1,-5-5-1,3 0 1,0 2 17,0 2 0,-4-4-44,1 0-35,3 0 0,-6 5 0,3-1 0,-2-2 0,0-2 8,2 2 0,0 1 85,-4 2-74,-1 0 1,0-5 0,2 1-1,1 0 1,2 1 142,-1-1 0,-1 2-76,2-3-91,-3-3 1,6 7 0,-3-4 0,3 2-1,0 0-58,-3-2 1,1-1 51,-1 1 1,2 3-46,-2-2 0,-2-3 1,5 1-1,-1 0-8,-4-1 0,5-4 29,2 2 1,-2 1-3,2-2 1,-5 1 0,5-5-1,1 0-2,2-1 1,1 6-3,1-1 0,-3 1-9,-2-5 1,3 4 0,-3 1 0,1-1-32,-1 2 0,3-3 36,-4 7 1,-1-6-33,2 5 0,-2-4 0,3 2 0,-1 1-24,1 0 1,4-5 30,4 1 19,-3 4 1,5-5 0,-7 5 0,1-1 0,-1 1 9,1 3 1,-1-3 112,0 1 1,-1-5-108,-3 6 0,3-3 1,-5 4-1,0-2 143,-3 2 154,-3-5-175,-2 7 1,-5-12 0,1 5 244,1 0 1,-3-3-253,1 6 0,-4-4 0,5 4 85,1 2 1,-3-3-241,1 1 1,-4 0 0,3 4-55,-2-4 0,0 3 257,-1-2 495,-3 2-535,10-4 0,-4 4 0,6-4-4,1 0 0,-1 4-74,0-3 1,2 2 0,1 0 0,2-2 51,-1 2 1,-3 1 1,0 2 1,-1 0 0,0 0 0,0 0 21,0 0-120,1 0 0,-6 0-122,1 0-154,-7 0-120,3 0-391,-6 0 1,-1 0-3682,-4 0 3547,3 0 1,-3 0 0,10 0 0,5-1 916,2-4 0,15 4 0,3-6 0</inkml:trace>
  <inkml:trace contextRef="#ctx0" brushRef="#br0" timeOffset="16">28038 11942 8392,'0'-14'-28,"0"-1"690,0 1 1,0 0 0,1 1 430,4 4 1,-2-4-610,7 4 1,-1-2-1,5 1 1,1 4 350,-1 0 0,0 4-503,0-3 0,1 4 0,-1 1 0,0 0 34,0 0 1,0 0-284,1 0 1,-6 0 112,1 0 1,-6 4 0,4 3 505,-1 1-500,-3 1 1,-4 5-95,0 0 1,0-4-1,0-1 1,0 3 76,0 0 0,0-2-179,0-1 1,0 1 73,0 4 1,0-5 0,2 1 0,1 1 12,2 1 1,0 3-32,-5-1 0,0 0 52,0 0 0,4 1 0,1-1 165,-2 0 1,-1 0 19,-2 0-191,6 1 0,-4-1 0,2 0 0,-2 0 78,-2 0 0,5 1-173,-1-1 0,1 5 29,-5 0 1,2 0 0,1-3-1,3 1 81,2 2 1,-3 1-8,4-1 1,1-3-9,4 3 1,-4-1 0,-1-1 0,2 2 72,2-2 1,-1-1-71,-2-2 0,1 2 44,-6 3 1,4-2-1,-4 5 1,-2 1 161,-1-1 1,-4-3-221,-3 4 1,2 1-88,-6 4 0,4-1 0,-3-1 1,2-3-29,3 3 1,1-1-100,2-1 1,0 1 96,0-6 0,2 4 0,2-2 0,4 1 56,0 3 0,3-4 46,-6-2 1,4 1-121,-4-1 1,0 5-1,-5-3 1,0-1-13,0 1 0,0 2 25,0-4 0,0 5-117,0-5 0,0 1 1,0-2-1,0 1-175,0-2 1,0 4 153,0-2 0,6 0 201,4-5 0,-3 0 0,3 0 0,1 1 141,2-1 0,1-2-120,0-2 1,0 2 97,1-2 1,-3-2-1,-1 0 1,-3 0 281,-2 0 1,4-4 217,-5 6-21,6-7-319,-10 10-173,6-12-144,-7 12 0,-7-5 0,-1 6-3,1 0 0,-6 0-100,3 1 1,4-1-288,1 0 1,-1 5 0,1 0 0,2 0-1543,2 1 1,1-4 544,0 3 1,6 2 407,3-2 1,9-2 0,2-6 0,2-3 978,4-2 0,7 5 0,3-3 0</inkml:trace>
  <inkml:trace contextRef="#ctx0" brushRef="#br0" timeOffset="17">28905 13889 8359,'-5'-22'0,"-1"5"0,0 4 0,-1 4 1032,3 6 0,4-5 1,1 5-1,4-2-314,4 2 0,4 1 0,1 2 0,1 2-377,-1 2 0,-3-2 53,3 3-283,-3-4 0,10-1 0,-6 0 0,3 0 0,2 0-49,2 0 1,2 0-92,5 0 0,1 0-192,3 0 1,-2 0-1,6-1 1,-1-2-58,0-2 1,-2-5 254,3 6 1,-5-7 113,1 1 0,2-3 0,-2 1 0,-1 1 132,-2 1 0,-2 1 82,1-5 0,1 1-236,3 4 1,-3-4-1,5 5 1,-2-1-132,0-1 1,2 5 89,-2-4 1,-2 4-80,7-4 1,-1 4 0,2-3 0,-2 0-178,-3 0 1,6 3 131,-2-4 0,-4-1 100,0-4 1,-4 0-1,-2 0 1,1 0 525,-1-1 1,-1 3-106,-3 2 0,2-2-181,-2 2 0,3-1 0,1 0 0,2 3 216,4 2 0,-4 1-407,3 5 1,-2 0-66,3 0 1,-9 0 0,3 0 0,-2 0-87,-4 0 1,3 0-307,-6 0 222,-7 0 0,-2 0 379,-10 0 1,-5 0-200,-14 0 0,2 0-342,-7 0 0,2-5 1,-2 1-1,5 0-1135,4 3 1,0 1-721,1 0-794,6 0 2993,2 0 0,6 0 0,0 0 0</inkml:trace>
  <inkml:trace contextRef="#ctx0" brushRef="#br0" timeOffset="18">31009 13193 8572,'-14'-5'-1,"1"-1"1,2-1-1,4 0 284,0-1 0,4 5 0,8-2 165,4 3 1,-1-3 0,2 1 418,1 1-546,1-5 1,1 4 0,-2-5-3,-1-2 1,-6 3 165,6-1-356,-7-1 0,5 1 0,-3-1 0,2-1 99,1-2 1,5 6-52,-4 2 0,-1-1-21,2 1 0,-1-5 0,6 6 0,-1 0 254,0 3 0,5 1-163,0 0 0,6 0-126,-1 0 1,4 0 0,4 1 0,3 4 4,1 5 0,-3-2-84,5 1 1,-2 0 61,2 6 0,-1-1 1,-6 0-1,4 0 0,1 1 1,-4-1-262,1 0 74,-3 7 1,-1-4 0,1 5 0,1 0-1,2-1-106,-1-1 0,0 5 175,1-1 0,-3 3 73,3 1 0,-9-4 0,-7 0 0,-4 3 576,-4 4 1,-6 1-82,2 6 1,-5 0-46,-5 4 1,-3 1 0,-4 0 0,1-1 9,1 1 0,7-2-790,-2-3 230,4 3 1,7-6 0,3 4 0,4-2 0,3-3-108,3-2 1,-2-2-119,7-2 1,0 1 133,4-1 1,0-1 0,-1-3-1,-1-7 384,-3-6 0,-1 2-31,2-4 0,-3-2 1271,-7-3-3,-6-2-634,-2-2 418,-6 0-520,0 0-1235,-6 0-30,4 0-2147,-4 0-1784,6 0 4135,0 0 1,6 0-1,2 0 1</inkml:trace>
  <inkml:trace contextRef="#ctx0" brushRef="#br0" timeOffset="19">23801 16093 8217,'-13'-43'212,"5"7"0,-7 1 0,5 2 0,4 1 0,3 6 1191,1 5 1,2 13 0,0 10-1,-2 10-802,-2 11 0,-4 5 0,-6 5 0,-1 5 549,1 3-1103,0 8 0,-5-3 1,0 4-1,2-1 1,1-4-1,2-4 1,-1-3-692,1 1 0,6-10 0,5-7 40,6-10 0,12-7 408,8-10 1,4-11 0,2-10 0,1-6-177,3 0 1,-2-2 404,7 1 1,-1 6 0,0 8-1,-2 5 137,0 4 0,-3 4-131,6 6 0,-7 1-5,2 4 1,-7 8-1,-4 7 1,0 1 28,0-1 1,-5-2 229,2-9-151,-3-3 0,-2-6 0,-1-3 1,-2-6-1,-3-10 492,-2-6 1,-1-10-373,-5-3 1,0-3 0,0-2 0,0 1 316,0-1 0,-5 2-496,0 3 0,-4 3 0,4 8-3141,2 4 2381,1 8 0,2 11-644,0 8 0,2 6 1,1 9-1,4 5 1321,0 2 0,3 3 0,4-1 0</inkml:trace>
  <inkml:trace contextRef="#ctx0" brushRef="#br0" timeOffset="20">24739 16093 8111,'0'-14'4281,"0"0"-2361,-6 6 703,-2 1-2060,0 7 1,-3 7 0,5 4 0,-1 5 0,1 4 62,3 2 0,1 2 0,1 6 0,-2 1-726,-2 3 1,0-1-557,5-5 1,5-1-388,0-3 0,6 3 1,-2-5-1,4-2-5138,1-6 6181,0 1 0,7-14 0,1 6 0</inkml:trace>
  <inkml:trace contextRef="#ctx0" brushRef="#br0" timeOffset="21">26389 15809 8111,'-29'-22'585,"5"1"0,1 7 0,-1 1 323,2 4 0,1 2 0,7 9 0,-2 4 0,1 7 0,-1 7 111,3 7 0,4 0 0,-1 11 0,5 3-1003,4 5 0,2-2 0,4 4 1,6-4-988,7-2 0,1-4 315,9 0 1,-1-12 0,9-4-1,1-10-605,-1-7 0,3-5 428,9-5 733,-10-9 0,9-10 1,-11-7-1,1-4 0,-4-1 230,-3-4 0,-8 1 897,-3 1 0,-5 5 45,-4 9 0,-2 3-326,-4 7 0,-2 13-608,3 5 0,-9 14-111,0 5 0,-1 4 0,5 2 0,0-1-1150,0 1 1,6-7 640,4-3 0,2-5 2,3-5 0,0-4 1,3-10-1,1-6 331,-2-6 0,-1-12 171,-2-8 0,-1-5 210,-4 0 0,-2-2 0,-7-4 1,0-2 1080,0-1 1,0 2-929,0 6 1,0 7-781,0 3 1,1 6-1847,4 8 0,1 8-1387,4 16 3628,2 9 0,3 8 0,7 7 0</inkml:trace>
  <inkml:trace contextRef="#ctx0" brushRef="#br0" timeOffset="22">27341 15922 8111,'8'-6'0,"-2"3"980,-6-7-105,0 7 1,5-9 0,0 2 2458,-2-2 1,5 4-2520,1 3 0,-2 11-578,-3 8 0,-2 7-355,-2 7 0,5 2 1,0 4-1,-2 3-751,-2 5 0,4 3 708,0-2 0,1 1-294,-1-11 0,-2 1 1,6-8-1,4-2-58,4-5 0,1-11 390,6-8 1,-1-8 114,6-11 0,-1-3 0,1-6 0,-1-1-2563,0 1 2571,1-1 0,6 1 0,1-1 0</inkml:trace>
  <inkml:trace contextRef="#ctx0" brushRef="#br0" timeOffset="23">29289 15610 8111,'-8'-15'609,"-5"1"1,6 0 0,-1 3 899,3 6 1,3 8-1,2 16 1,0 5-967,0 3 1,0 8-1,0 1 1,0 2-964,0 0 1,7 0 0,2 3 0,4-3-607,1-5 0,5-3 570,0-2 1,6-2 0,-3-6 0,2-7-384,0-5 1,-1-5 731,6-8 0,-2-9 302,-4-10 0,-1-3 0,-4-1 0,2-1 768,3 1 0,-6 7-589,2 7 0,-3 2-33,-2 7 0,0 0 1,0 7-1,2 4 154,3 8 1,-2 2-895,7 8 0,-5 1 59,5 8 1,1-8 0,7 2 0,1-5-229,-2-4 0,-2-4 278,-5-5 1,1-4 324,-6-10 1,-5-4-1,-6-10 1,-2-6 933,-3-7 0,-3 1-434,-4-7 0,-6 0 375,-9-5 1,2-4-1,-7 1 1,0 3 382,2 4 1,0 9-1143,3 1 1,5 2-754,0 9 0,1-1-120,8 4 0,2 7-2382,8 4 0,9 13 173,10 5 2931,9 4 0,3 2 0,7 2 0</inkml:trace>
  <inkml:trace contextRef="#ctx0" brushRef="#br0" timeOffset="24">30540 15809 8111,'0'-15'169,"0"0"1,0-3 0,0-1-1,0 2 1,0 1 0,2 2 749,2 0 0,0-1 1,4 1-1,-1 0 0,1 1 1,3 4-597,2 4 0,1-1 0,0 1 1,1 4-587,-1 4 0,-1 0 0,-2 6 0,-4 4 113,0 4 0,-2-1-439,-5 3 1,1-3-1,2 0 1,2 1-167,-2 2 1,4 0 652,-3-5 0,6 0 374,-6 1 0,6-1-1,-4 0 1,2 0 274,3 1 1,0-1 390,-1 0 0,1 0-516,-6 0 0,-1 5 0,-4 0 0,0 0-20,0 2 0,-6-5-442,-4 3 0,-7 1 10,-2-1 0,-6 0 1,1-6-1,-3-2-320,-1-2 1,-1-6 66,1 2-853,6-3 1,3-9 0,9-4-2523,6-6 3659,8 1 0,11-11 0,7 5 0</inkml:trace>
  <inkml:trace contextRef="#ctx0" brushRef="#br0" timeOffset="25">25024 16107 8111,'-10'-5'-27,"1"-1"0,-2 0 0,0-2 0,0 2 0,1-2 0,-1 1 334,-2 1 1,-1-3-1,0 2 450,0-1 779,6 5-863,-5-3 1,13 12-1,0 4 1,8 4-175,5 5 0,3-2-273,2 7-217,-2 0 1,10 4 0,-6 0 0,2 1 0,3-1-56,2 1 1,0-6-133,-3 1 1,1-5 0,-4 3-1,-1-1-1594,1-4 1,-7-3-1222,-5-4 2993,1-4 0,4 0 0,0 2 0</inkml:trace>
  <inkml:trace contextRef="#ctx0" brushRef="#br0" timeOffset="26">25294 16050 8111,'-24'-4'0,"2"-1"0,1 2 479,4 1 0,0 2 273,-2 0 1,1 6 0,-4 4 0,2 4 48,2 5 0,-2 0-812,1 9 0,1-2-11,9 7 1,-2-3 0,6-2 0,2 2-290,1 4 0,2-4-633,0 3 0,7-8 158,2-1 0,-1-5 0,2 3 786,1-2 0,1-7 0,3-7 0</inkml:trace>
  <inkml:trace contextRef="#ctx0" brushRef="#br0" timeOffset="27">25621 16434 8209,'-14'-6'2766,"-1"4"-1397,1-4-960,0 12 0,1 7 0,4 7 1,4 1-252,4 0 0,1 4-335,0-2 1,0 3-1,0-1 1,0-1-837,0 1 1,0-4 315,0-3 0,4-2-1805,1-1 2502,6-8 0,-3 6 0,6-5 0</inkml:trace>
  <inkml:trace contextRef="#ctx0" brushRef="#br0" timeOffset="28">25592 16193 8209,'-22'0'190,"2"-5"1,6 0 836,-1 2 0,6-3 251,-1 1 0,9 0-859,1 5 0,6 0 1,8 0-1,2 0-60,3 0 0,2 0-345,2 0 0,9 0-286,-4 0 0,4 0 0,-4 0 1,1 0-32,-1 0 1,-4-5-1946,0 1 1464,-1-1 0,-1 3 1,-3-1-1,-3-2 784,-2 2 0,1-5 0,-1 0 0</inkml:trace>
  <inkml:trace contextRef="#ctx0" brushRef="#br0" timeOffset="29">25692 16079 8209,'-14'-5'701,"-1"0"415,1-6 807,6 10-1374,2-6 1,12 7 0,5 2-91,7 3 1,-2 3-197,3 6 0,-4 2-1050,0 3 1,-1-2-1,0 5 1,0 0 786,0 0 0,1 2 0,-1 4 0</inkml:trace>
  <inkml:trace contextRef="#ctx0" brushRef="#br0" timeOffset="30">27711 15766 8224,'-10'-14'275,"2"0"1,2-1-1,5 3 1,4 1 126,6 1 1,4 7 0,3 0-1,1 6 1,2 8 0,-2 5-764,-1 3 0,3 6 1,0-1-1,-3 4-519,-5 5 0,0-3 681,-6 4 0,-1-9 0,-4-3 0,0-1 19,0-4 0,-1-3 640,-4-4 1,-3-1 339,-6-9 0,6-8-53,3-11 1,4-6-339,1 1 1,6-3 0,4-1-1,2 0 128,2-1 0,1 1-316,-1-1 1,0 2-93,0 4 1,1-1 0,-3 8 0,-2 4 475,-6-1-411,-2 7 0,-4 6-110,-2 9 1,-4 10 0,-6 5 0,-1 3-169,1 1 0,-3 2 52,2 3 1,-2-3-183,8 3 0,2-3 0,3-1 0,5-1-1015,9 1 0,1-7-198,12-3 1,7-10 125,8-4 1301,3-3 0,8-9 0,2-1 0</inkml:trace>
  <inkml:trace contextRef="#ctx0" brushRef="#br0" timeOffset="31">28251 15951 8126,'2'-14'848,"2"-1"149,6 1 0,3 0-368,1 0 0,2 4 1,1 2-1,2 0 109,-2 1 0,-1 3-235,-2 0-467,-6 2 0,0 13 0,-5 7 0,2 5 0,-3 9 86,-6 3 1,-2 2-522,-3 6 1,-4 5 220,3-1 0,-2 0 1,-1-4-1,2-2-606,2-3 0,6-3-610,-2-7 1020,3-6 1,4-8 0,4-12-156,8-10 0,7-8 17,7-12 0,1-1-958,-1 1 1470,7 0 0,-5-1 0,5 1 0</inkml:trace>
  <inkml:trace contextRef="#ctx0" brushRef="#br0" timeOffset="32">28592 15965 8126,'-14'-8'587,"1"2"0,2 1 0,2-1 610,-2-2 1,6 5 0,5-4 0,10 3-822,7-1 1,5 0 0,7 5 0,-1 0-604,0 0 1,2 0-1,2-1 1,1-3-579,-1 0 1,-2-1 32,-2 5 0,-4 0 0,-2 0 0,0 0-1671,0 0 2443,-11 0 0,8-6 0,-11-2 0</inkml:trace>
  <inkml:trace contextRef="#ctx0" brushRef="#br0" timeOffset="33">28777 15809 8126,'-14'-2'42,"0"-3"0,4 4-42,1-4 0,4-1 2127,-4 1-1535,5 0 1,-2 7-1,6 3 1,2 4-1,2 4 408,6 1 1,2 6-1042,3 4 1,-1 3-142,0 1 0,5 2 1,0 2 181,-2 1 0,6 7 0,-1-4 0</inkml:trace>
  <inkml:trace contextRef="#ctx0" brushRef="#br0" timeOffset="34">31080 15652 8118,'-9'-1'59,"-1"-2"0,1-4 0,0 1 1000,-1 0 0,5 1 304,-4 5-1161,6 0 1,-4 1-1,7 4 1,0 5-1,3 4 1,5 5 0,8 5 103,5 2 0,4 4-654,8 4 0,4-4 0,5 4 0,2-1-334,4 1 1,-2-1 322,6-5 0,-6-6-387,1-3 1,-3-4 0,-3-6 0,-3-4 745,-5-4 0,-9-13 0,-3-4 0</inkml:trace>
  <inkml:trace contextRef="#ctx0" brushRef="#br0" timeOffset="35">31564 15695 8118,'-2'-10'-40,"-2"1"0,2 4-62,-3-4 0,2 6 667,-2-2 1,2 3-1,-5 4 1,0 3 240,0 4 0,-1 10-584,-5 5 0,0 4-389,-1 5 1,1-1 0,-2 6 0,-1 1-1175,-2 2 1,0 2 1340,5 0 0,0-7 0,-1-1 0</inkml:trace>
  <inkml:trace contextRef="#ctx0" brushRef="#br0" timeOffset="36">31834 15866 8118,'14'-23'0,"2"4"0,3 5 132,5 5 0,1-2 413,-1 6 1,1 0 0,-6 5 0,-2 0 1676,-1 0 1,-3 7-2086,-4 2 0,2 4-186,-6 1 1,-2 0-1,-8 2 1,-4 1-1316,-4 2 0,-1 0 412,0-5 95,0 1 0,-1-1 0,3 0 12,2 0 0,7-6 823,13-3 1,2 1 211,17-1 1,2 0-1,12-5 1,0 1 113,-1 4 0,6 3 698,-1 6 0,-8 0-449,-10 1 1,-9-1 0,-12 0 0,-11 2 555,-14 3 1,-13-3-423,-18 2-543,-8-2 0,-14-3 1,-7-2-1,1-3 1,2-2-35,4-3 0,8-1-534,1-2-84,9 0 0,15-2 0,15-2 0,13-6 0,15-2-4271,16-3 4779,18 1 0,17-6 0,7-3 0</inkml:trace>
  <inkml:trace contextRef="#ctx0" brushRef="#br0" timeOffset="37">32559 16036 8107,'0'-9'306,"2"-1"1,2 1 409,6 1 1,4 1 0,3 6-1,4-2-583,1-2 1,2 0 0,3 5 0,-2 0-728,-1 0 1,-5 7 0,3 2-181,-2 4 774,-7 1 0,0 6 0,-6 3 0</inkml:trace>
  <inkml:trace contextRef="#ctx0" brushRef="#br0" timeOffset="38">32701 16292 8107,'7'8'822,"2"-3"0,4-4 68,1-1 1,6 0 2031,4 0-2615,3 0 0,8 0 1,3 0-1,4 0-307,6 0 0,2 0 0,7 0 0</inkml:trace>
  <inkml:trace contextRef="#ctx0" brushRef="#br0" timeOffset="39">23289 16974 8491,'-28'-14'60,"-4"2"0,4 0 1,6 5 797,4 0 0,6-4-1,2 2 0,4 4-526,6 5 0,0 6 1,0 10-1,0 3 122,0 5 0,6 3-296,4 1 0,4 5 1,3 0-1,4 1 164,1 0 1,1 1 93,6 3-526,6 3 0,1-11 0,7 2 0,1-7 0,3-8-77,5-6 1,4-7 189,1-14 1,1-14-1,2-20 1,-29 17-1,0-1 54,-1-4 0,0-1 1,1-4-1,1-2-292,-1-1 1,-1 0 0,-1 1 0,-1 0 197,-1 1 1,-2 0 0,-1 2-1,-2 0 1,2 1 0,0 0-1,20-29-763,-1 7 1,-7 19-66,-3 14 1,-6 13 865,1 6 0,-2 8 0,7 2 0,-3 0 0</inkml:trace>
  <inkml:trace contextRef="#ctx0" brushRef="#br0" timeOffset="40">26246 16889 8306,'-14'-1'50,"-2"-4"0,-1-5 0,-2-1 0,3 0 3159,5 2-2770,5 6 0,6 4 0,0 13 0,1 7 0,4 3 0,5-1 126,2 3 0,3-1-467,-1-1 1,6 1 0,6-6 0,4-2 199,3-1 0,11-3-375,-1-4 40,9-3 0,0-9 0,8-5 0,3-9 1,2-8-70,3-10 0,-5-3-22,-1 0 0,-1-6 7,-4 6 1,-5-5 0,-14 10-1,-5 3-979,-3 5 1,-8 6 262,-3 9 458,-3 4 379,-8 12 0,5 9 0,-5 7 0</inkml:trace>
  <inkml:trace contextRef="#ctx0" brushRef="#br0" timeOffset="41">29232 16861 8302,'-8'-7'1802,"-3"7"-1255,6 0 1,7 2-1,7 7 1,6 2-233,4 2 1,3 1 0,8 1 0,3-1-102,5 0 1,3-6 0,3-3 0,4-4 90,4-1 1,9-8-160,6-6 1,-3-6-1,1-9 1,-2 1 64,-3-1 1,-1-6-558,-2-2 0,-7 0-247,-2-1 0,-6 5 1,-4-3 592,-5 1 0,4-4 0,-1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529"/>
    </inkml:context>
    <inkml:brush xml:id="br0">
      <inkml:brushProperty name="height" value="0.053" units="cm"/>
      <inkml:brushProperty name="color" value="#FF0000"/>
    </inkml:brush>
  </inkml:definitions>
  <inkml:trace contextRef="#ctx0" brushRef="#br0">7422 9454 6608,'0'-10'2163,"0"1"-1881,0-1 0,-1 3 0,-3 0 682,0 1-854,-1-2 1,3-5-31,-2 4 56,2-4 202,-4 12-28,6-12-26,0 12-97,0-6 0,0 9-30,0 3 1,1 2-105,4 8 0,-2 4 0,7 1 0,1 1-52,1-1 1,3 5 0,0-1-1,3 3-8,1 1 1,6 1-1,-1-1 1,1 1-103,-1-1 1,1-1 106,-6-3 1,0-8 0,-5-9 300,0 0-128,-6 4-101,-2-10 0,-6 4-328,0-10-62,0 4 290,0-6 1,2 6-1,3-2-114,4-2 1,2-6 131,-1 1 1,2-2-1,-2-2 1,3-1 103,1 1 0,0-6 39,0-4 0,-4-1 0,-1-1 0,2 3 149,2-3 0,-1 0-187,-2-3 1,1 2-1,-5 4 1,2 4-22,3 3-80,-4 2-640,5 6 58,-10 1 689,4 7-58,-6 0 1,-6-1-1,-4-4 1,-2-4 468,-2-4 1,4-1-469,1 0 1,1-1 0,-2 1-1154,5 0-172,4 6 0,9 2 1283,6 6 0,7 0 0,7 0 0</inkml:trace>
  <inkml:trace contextRef="#ctx0" brushRef="#br0" timeOffset="1">8631 9553 8490,'-7'-7'-94,"6"-6"1,-10 10 0,6-7 0,2-1 1194,1-1 0,2 2-279,0 1-553,0 5 1,2-2-1,2 6 1,4 2 127,0 2 1,3 4 0,-6 8 0,-2 2 9,-1 0 1,3 8-439,-1-3 1,1 4 0,-5 2 0,2-1-244,2 1 1,-2-1 149,3 0 0,3 1 0,-1-1 0,5-1-240,2-3 0,-3 1 264,8-6 0,3 0 0,3-6 0,5-4 52,3-4 1,7-5 45,-2-5 1,1 2-1,1-6 1,-4-4 35,-1-4 1,-2 1 20,-5-3 0,-1 5 0,-3 3 0,-5 1 384,-3-1-374,-2 5 0,-1-7 15,-4 4 1,-3 1 55,-6-2 0,0 1 0,0-6 1,-1 0 248,-4-4 1,2-3-198,-7-7 1,6-4 0,-6-2 0,1-1 78,1-4 1,-5 6-400,4 0 1,-2 1-1,0 5 1,1 7 131,-1 9 0,-8-1 0,-3 5 0</inkml:trace>
  <inkml:trace contextRef="#ctx0" brushRef="#br0" timeOffset="2">11787 8473 11576,'-13'-24'-66,"2"1"0,3-1 0,2 0 0,3 2 0,1 0 1,2 1 681,0 1 1,2-4 0,3 5 0,4 2 385,4 1-920,7 2 0,2 0 0,7-1 0,-1 1 1,2 0-1,2-2 0,3-1 87,1-2 0,7-5 0,2 4 1,-2-1 45,-3 1 1,-7 1-108,5 4 1,-7 3-1,2 2 1,-3 6 81,-1 2 0,-1 4-143,1 2 1,-1 6-1,1 9 1,-1 3-153,0 0 1,1 5-113,-1-3 1,-4-2 0,-2 0 0,-1-2-242,-4-2 1,-1-3 280,-2 0 0,0-7 1,1-4-249,-1-2 1,0-2-275,0 0 1,2 0 706,3 0 0,-3-6 0,4-2 0</inkml:trace>
  <inkml:trace contextRef="#ctx0" brushRef="#br0" timeOffset="3">14303 8445 8557,'-28'-13'-2,"6"-1"0,3-10 0,5 3 1,4 1-1,6-2 458,2 0 1,2-5-1,0 3 1,2-3-328,2-1 0,4-1 1,6 1-1,1 0 1,0-1-1,4 2 79,5 4 1,-2-4-1,3 3 1,4-1 26,2 1 1,4 4 0,-2 5 0,4 1-71,-1 0 1,10 6-102,-3 3 0,4 4 0,0 2 0,5 6 13,4 7 0,-1 2-342,-3 7 0,-3 1 0,-6 4 0,-2 1-256,-3-1 1,-5-4 197,-9 0 0,-10-7 0,-9 2 1,-4-3-332,-1-2 0,-1 5 264,-4 0 0,-3 0 390,-6-5 0,-7 7 0,-1 1 0</inkml:trace>
  <inkml:trace contextRef="#ctx0" brushRef="#br0" timeOffset="4">16038 8189 8537,'-22'0'-313,"6"-5"1,8-1-1,2-2 980,3-3-370,1 4 0,4-4 1,1 5-1,3 0 1,2-1 1075,3 4-1250,8 2 0,-3 1 0,4 0 0,1 1 0,3 2 0,3 2 0,1 0 43,0 1 0,-4-3 0,1 5 0,4 0-124,2 0 0,3-5-349,-6 2 0,0 1 0,1-1 1,-2 0-439,-4 1 1,3-4 744,-7 2 0,12 4 0,-1 0 0</inkml:trace>
  <inkml:trace contextRef="#ctx0" brushRef="#br0" timeOffset="5">16635 9411 8461,'-14'-14'-92,"5"0"0,1 0 0,1-1 1,4 8 0,8 3-1,4 8 323,4 5 1,1-1 0,0 1 0,2 1-102,3-2 1,-1 4-1,5-2 1,3 2 42,0 3 1,4-3-156,4-2 0,2 2 1,8-2-1,5 1-65,8-2 1,8 3-8,11-8 1,-1 6 0,-33-7 0,0 0-1,1 0 1,1 0-185,-1 1 1,1-1 0,1-1 0,0 0 218,-2-2 0,-1 0 1,2 2-1,-1 1 1,33 2-1,-2-2-18,-1-1 1,-4-2 91,-2 0 1,-2 0 0,-5 0-1,1 0-113,-1 0 0,-1 0-42,-2 0 1,-1 4-1,0 3 1,-3 1-94,0 3 1,-3-3 128,2 1 0,-3-6 1,-6 2-1,-1-3-60,1-2 0,0-7 282,-1-2 1,-4-4-1,-1-1 1,-1 0 334,0-1 1,-4-4-326,1 1 0,-3-3 0,-3 4 1,-3-4 440,-5-1 1,1-2-498,-1-4 0,-5 1 0,-6 2 0,-1 1 94,-4-1 1,-2-2-240,-1-2 0,-1 1 1,-2 1-1,-4 2-91,-1 1 0,-1 2 98,-5-2 0,4-1 0,1 5 0,-2-3-89,-2-2 0,0 0 18,4 1 0,-4-1 1,5 6-1,0 2-31,4 1-1199,-4 8 1327,6 2 0,-10 12 0,4 2 0</inkml:trace>
  <inkml:trace contextRef="#ctx0" brushRef="#br0" timeOffset="6">21953 13634 10323,'-19'-13'-291,"0"2"0,0 3 0,-2 2 0,-2 2 367,-4 3 1,-8 1 0,-3 0 0,-3 1 133,-2 4 1,-1 3 0,-2 8 0,-1 3-192,1 5 1,2 2 0,0 4-1,-2 4 41,-2 4 1,4 7 0,3 4 0,-3 3-60,0 7 1,-5 2-6,24-28 1,2 1 0,1 0 0,2 1 0,-18 33 0,18-32 0,0 1 114,-1 0 1,1 2 0,1 1 0,2 0-4,0-2 0,1 0 0,-8 33 1,5-4-1,5 0 88,4 3 0,4-1-148,6-2 1,6 1 0,5-5 0,7 2-57,5 3 1,4 1-22,2 2 1,5-4-1,3-1 1,2 3-58,-17-31 1,-1-1 0,18 31 59,-15-33 0,0 1 0,22 27 0,-23-30 0,1 0 0,2 1 1,0 0-58,2 1 0,-1 0 0,1-2 0,0 0-49,-2 0 1,0 0 0,1-3-1,1 0 1,23 32 0,2-4-306,4-1 1,-8-8 346,8-6 1,-8-2 0,2-8 0,-1-1 172,1-2 0,-5-10-20,1-6 0,3-6 0,3-8 1,2-1 73,2-4 0,-5-5 6,0-8 1,-1-1 0,2-8-1,-1-5-14,2-3 0,-10-3 16,-1-4 0,1-7 0,5-3 0,2-5 11,-24 26 0,-1 0 0,0-1 0,-1-2-132,1-3 1,0-2-1,0-1 1,-1 0 0,1-5-1,0 0 1,-2-3-1,-1-1 23,0-2 0,-2-1 0,-2 4 0,-1 0-28,-1-1 1,-1-1 0,-3-1 0,-2 1-1,-1-3 1,-1 0 0,-2-1 0,0 0-24,-2-1 1,-1 0 0,0 2 0,-1 0-36,-3 1 1,0 0-1,0-2 1,0 0 0,0 0-1,0-1 1,-1-1-1,0-2 40,-1-1 0,-1 0 0,2 4 0,-1-1-7,-2 0 0,-1-1 0,0 1 1,0 1-1,-1-2 0,0 0 0,0 1 1,1-1-14,0 0 1,0 0-1,0 3 1,-1 1-24,-3 0 0,-1 1 1,1 3-1,-1 0 1,-2 4-1,-3 2 0,0 4 1,-3 2 59,-21-28 1,-7 21 123,-11 11 0,-6 11 1,-4 12-1,-5 7-13,31 4 1,1 1 0,-36 13-87,34-5 0,-1 3 0,2 3 0,1 1 0,0 1 0,0 1 1,1 0-1,0 1 58,0 2 1,1-1 0,-22 12-124,3 5 0,10-2 0,6-4 0,3-4-158,5-2 1,7-9 41,3 2 0,5-3 0,-1-2 0,5 0-1584,5 0 857,-4-6 0,13 0 928,0-3 1,6-4 0,8 6 0</inkml:trace>
  <inkml:trace contextRef="#ctx0" brushRef="#br0" timeOffset="7">6000 12823 18771,'-64'14'-80,"-4"-4"0,8-2 1,4 0-1,6 0 1,4 3-214,3 1 1,2 10 0,8 5 613,-5 5 0,-3 7 0,-2-2 0</inkml:trace>
  <inkml:trace contextRef="#ctx0" brushRef="#br0" timeOffset="8">4166 15539 15655,'3'49'-123,"1"1"1,0 1 0,3-1 0,1 1 0,1 1 64,2 0 1,2 0 0,3 3 0,1 1 0,1-3 0,0 1 0</inkml:trace>
  <inkml:trace contextRef="#ctx0" brushRef="#br0" timeOffset="9">6256 17401 10087,'57'-3'-146,"0"0"1,0-3 0,0-1-1,0-2 1,1 1 0,1 0 0,1 1-1,0 2 1,1 1 0,0 0 0,0 2-14,-2 0 0,0 0 0,-2 1 1,0 1-1,-2 0 0,-1 0 1,-1 0-1,0 1 47,0 2 0,0-1 0,-4-1 0,0 1 0,-1 2 0,0 0 0,-5 0 0,-2-1 97,33 0 0,0-2 0,-11-4 0,-1-8 160,-5-13 0,-5-6 68,0-12 0,-4 1 0,-11-13 0,-3-5 302,-4-5 0,-2-7-412,-14 33 0,1 0 1,1-5-1,1-1 1,0-4-1,-1-2 1,1-2-1,-1-2 28,2-2 0,-1 0 0,-2 0 0,0 0-241,2-5 1,-1-1-1,-1-3 1,-2 0-1,0-3 1,-2 0-1,-1 0 1,-1 0-1,-1 2 1,0 0-1,-1 1 1,0 0 16,0 1 1,0 0-1,3-3 1,-1-2-1,1 0 1,-1-1-1,0 0 1,0 0-66,-1 2 1,-1 0 0,0-3 0,-1 0 40,-1 0 1,0 0 0,1-6 0,0-1 0,-2-2 0,0 0 0,-1 25 0,0-1 0,1 0 98,-1 0 1,0 1 0,0-2 0,-1-1 0,-2 0 0,1-1 22,1 2 1,0 1 0,-1-2 0,0-1 0,-1-1-1,1 1 1,-1 1 0,0 0 0,1 0 0,0 2-1,0 1 1,0 0 109,2-22 1,-1 1 0,0 3 0,-1 1-66,-2 7 1,-3 2 0,-1 3 0,-4 3-1,-2 7 1,-3 2 0,-1 4 0,-2 3 78,0 3 0,-4 3 0,-26-28-79,-5 11 0,-11 3 0,29 28 0,-2 1 0,-1 0 0,-2 2 38,0 1 1,-1 1 0,0 1 0,-2 1-61,-2 2 0,-2 1 1,-1-2-1,-1 0 1,-2 3-1,-1 1 0,1 0 1,-1 1-108,2 0 1,0 0 0,-2 1 0,0 2 21,-4-1 0,1 2 0,-2 0 0,-1 2 1,1 2-1,-1 1 0,0 1 0,0 1 72,0 1 0,0 2 0,-3 4 0,0 3 2,-1 0 1,-1 3-1,-3 5 1,0 2-1,0 0 1,1 3-1,0 3 1,0 2 64,-2 3 1,1 3-1,1 1 1,0 1-39,-3 4 0,1 0 0,2-1 0,2 1 0,2-1 0,1 1 0,4 0 0,1 0-75,2-1 0,2 1 0,0-1 0,2 1-41,0 0 1,1-1 0,-1 3 0,1-1 0,4-1-1,1-1 1,1-1 0,1-1 74,1 0 1,-1-1-1,2-3 1,-1-1 33,-2 0 0,1 1 1,2 1-1,0 0 0,5-4 1,0 0-1,3 0 0,2-1 54,3 1 1,1-1 0,-22 26 81,13 4-173,6-4 0,5-1 0,6 3 0,2 7 0,3 5 0</inkml:trace>
  <inkml:trace contextRef="#ctx0" brushRef="#br0" timeOffset="10">11119 12937 15372,'7'-43'48,"0"1"0,0 0 1,2 2-1,10-36 1,4 11-1,4 10 1,0 6-1,-2 0-18,-1-3 0,-11 7 1,-1 1-1,-5 0-214,-9-2 0,-11-1 1,-12 4-1,-6 4-395,-7 5 720,-10 1 1,-2 17 0,-9-1 0,-2 6 0,-6 6 0,-4 5 0,-6 7 0,35-1 0,-2 2 0,-2 1 0,-1 2-187,-5 3 1,0 1 0,1 1 0,1 1-1,-2 1 1,1 0 0,2 1 0,0 2-237,2 0 0,0 2 0,-1 1 0,1-1 258,-3 1 1,0 0 0,4 1 0,1 2 0,1 3 0,1 1 0,1 2 0,2 1 66,-2 0 0,1 1 0,-1 6 1,-1 2 42,-2 1 1,0 2 0,4 2 0,1 2-1,0 1 1,1 2 0,4 1 0,1 1 164,2 1 1,2 0 0,3 5 0,1 0-205,-1 3 0,2 0 0,2 0 1,1 0-1,0 2 0,2 1 1,2-2-1,2 1-76,3 0 1,1 0 0,3 0-1,2 1-25,2 4 1,1 0-1,3-7 1,0 0-1,1 3 1,0-1 0,4-2-1,2 0-110,2-1 1,1 0 0,2 3 0,0 1 58,3-1 1,1 1 0,-1-1-1,0 0 1,1-2 0,2 0 0,0 0-1,2 0-137,2 0 0,1 0 0,1-1 0,1-1 117,-1 2 0,2 0 0,0-5 1,2 0-1,3 3 0,1-2 0,2-3 1,1 0-228,0-3 0,1 1 0,1-1 0,1 1 180,1 2 1,0-1-1,-2-4 1,0-1-1,3-2 1,0-2 0,-1-2-1,1-1-14,1-4 1,1-1 0,1-1 0,3-2 120,2 1 1,0-3 0,-3-4 0,1-1 0,2-3 0,1 0-1,-3-3 1,0 0 10,0-2 1,0 0 0,-1-1-1,2-2 114,3 2 0,1-2 0,-2-2 0,1 0 0,3 0 0,0 1 1,-1-2-1,-1 0 2,0-1 1,0 0 0,1 1 0,0 0-126,4 2 0,-1-1 0,-2-1 0,-1 0 0,3 2 0,1 0 0,-3-2 0,-1 0-39,-2-1 1,1 0-1,1 0 1,1 0 39,-2 1 1,-1-1-1,3-2 1,-1 0 0,-4-1-1,-1 0 1,1-1 0,-1 0-101,-1 0 0,0-2 0,1-3 0,0-1 112,-1-1 1,0-1 0,2-1 0,1-2 0,-2-1 0,0-2 0,-1-3-1,1-2-13,0-3 0,0-3 0,4-4 0,1-3 61,-1-3 1,-1-2-1,4-4 1,-1-1 0,0-4-1,0-3 1,3-4 0,-1-2-227,2-5 0,0-3 0,-16 14 1,-1-2-1,1 0 275,-1-2 1,1 1 0,-1-1 0,1-3 0,0 0 0,-1-1 0,-1-1 0,-1 1 0,0-2 0,-1-2 0,0 0 0,-1-2 45,-1-1 0,-1-1 1,0 0-1,0-4 1,-1-1-1,-1 0 4,-1 1 0,-2-1 0,-1-1 0,0 1 0,-2-1 1,-1 1-1,-3 1 0,-1 1 0,-1-1 0,0 0 0,-1-2 1,-1 1 130,0-1 1,-1 0-1,-2 0 1,-1 0 0,-1 0-1,0 0-129,-2 0 1,-1 1 0,0 1 0,-1 0 0,-1 0 0,-1 1 0,-2 3 0,-1-1 0,-1 1 0,0-25 0,-1-1 39,-1 2 0,-3 0 1,-3 4-1,-2 2-160,-3 1 1,-2 2-1,-2 4 1,-3 2 0,0 4-1,-2 2 1,-1 0-1,-1 0 85,0 1 1,-3 1 0,-2 0-1,-1 3-99,-2 2 0,-2 2 0,-1 0 0,-2 2 0,2 6 0,0 1 0,-2-1 0,-1 0-44,-1 0 1,-2 1 0,-2 2 0,-2 2 48,-1 4 0,-2 3 0,-3 3 1,-3 4-1,1 6 0,-1 4 1,-2 1-1,-1 3 21,-2 1 1,-1 3 0,-5 0 0,0 1-22,1 3 0,0 0 0,1 3 1,-1 1-1,5 0 0,0 1 0,1 1 1,0 1-7,2 0 1,-1 0-1,3 0 1,0-1 22,4-2 0,1 1 0,4 2 0,1-1 0,-34 2 0,3 1 43,2 1 1,2-1-237,3 5 0,2 1 1,7-1-1,2 2-507,3 3 0,6-2-113,13 7 1,6-1 824,13 6 0,5-1 0,9 1 0,9-1 0</inkml:trace>
  <inkml:trace contextRef="#ctx0" brushRef="#br0" timeOffset="11">16749 8203 8563,'-41'-19'50,"3"-2"1,6 1-1,7-2 1,6 1-1,3 1 1,4 2 127,2 2 0,-2 7 1,2 1-1,-3 0-346,-1 0 1,6-1 0,2-7-1,1-3 326,1-5 0,-1-4 1,5-7-1,1-6 339,4-5-425,3-14 0,6 2 0,2-13 0,3 1 0,5 4 193,3 4-250,7 10 1,-2 0 0,4 11-1,1 8 1,-1 8-93,3 4 8,2 8 0,2 2 0,0 7 0,1 0 0,3 3 0,6 1 0,5 0 137,8 0 0,7 1-27,-31 2 1,1-1 0,4-1 0,0 0-1,1 1 1,1 0 0,5 0 0,0-2-266,4 0 0,1 0 0,-3 0 0,0 0 269,6 0 0,-1 0 0,-4 0 0,-2 0 1,-1 0-1,0 0 0,-1 0 0,1 0 6,0 0 0,0 0 1,-6 0-1,0 0-34,0 0 0,-1 0 0,-6-1 0,0 0 0,33-2 1,-6-1-8,-6 0 1,-5 3 7,-5 1-87,-3 6 0,-11 7 0,-2 7 0,-1 1 0,-5 1-117,-5 0 1,0 2-1,-6 4 1,-1 1-49,-3-1 1,0-1-78,-1-3 520,0-4 0,-5-1 0,-1 0 0,0-3 0,-1-3 27,-1-4 1,-1 0 0,-5 7 317,0 3 1,-7-1-44,-2 5-396,-4 7 0,-7 2 0,-4 7 0,-3 4 1,-3 3-249,-3 0 0,3 3 0,-2-2 0,5 0-605,4 2 0,12-4 0,1 2 748,7-3 1,3-1-1,0 0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541"/>
    </inkml:context>
    <inkml:brush xml:id="br0">
      <inkml:brushProperty name="height" value="0.053" units="cm"/>
      <inkml:brushProperty name="color" value="#FF0000"/>
    </inkml:brush>
  </inkml:definitions>
  <inkml:trace contextRef="#ctx0" brushRef="#br0">21256 5615 16595,'0'-7'-1201,"-6"-6"0,-2 5 0</inkml:trace>
  <inkml:trace contextRef="#ctx0" brushRef="#br0" timeOffset="1">21299 5587 15825,'0'-9'-5771,"0"-1"5469,0 1 0,-7-6 1,-1 1-1</inkml:trace>
  <inkml:trace contextRef="#ctx0" brushRef="#br0" timeOffset="2">21284 5530 15404,'0'-14'-1595,"0"0"0,0 0 1275,0-1 0,0 6 0,0-1-52,0-1 252,0 5 0,0-7 0,2 5 235,3 1 1,-2-4 0,6 4 381,2-1 0,-3 4-204,2-6 0,-1 5 0,5-3-194,1 2 1,-6 1 205,1 5 0,-6 0 0,6 2-20,1 3 1,-5 3-357,-1 6 1,-3 2 0,-2 1 0,0 4 39,0 1 0,4 0-30,1 1 1,0 3 0,-4-6 0,3 1-168,0-1 0,7-1-257,-1-5 425,9 1 1,-2-1 0,7 0-1,3-1 1,4-4 0,9-4-1,4-2-311,3 2 1,6-4 242,-6 4 1,7-3 0,-4-2-1,2 0 410,0 0 1,-4 0-92,4 0 1,-8 0 0,0 0 0,-4 0 440,-1 0 0,3-5-352,0 0 1,-4-1 0,-2 3 0,1-3 162,-1-2 1,0 4-404,2 0 0,-3 2 0,-6 2 0,-1-1-20,0-4 0,1 3-109,-1-3 0,-4 4 0,-2 1 0,-1 0 22,-4 0 1,-1-2 143,-2-2 0,-1 0 1,-2-3-1,-3-3-96,-2-3 0,0 2-49,-1-8 0,-3-1 0,2-1 0,-4-1-224,-4-3 0,0-2 116,-5-1 1,1 6 0,-3 3 0,1 3-411,-1 2 1,-1 6 252,-2 3 1,-1-1 0,1 1 0,0 3 320,0 5 1,-7 12 0,-1 7 0</inkml:trace>
  <inkml:trace contextRef="#ctx0" brushRef="#br0" timeOffset="3">18896 2985 8147,'-2'-14'-51,"-1"-2"0,-3 1 0,-1-3 351,1 1 0,0 4 0,3-7 0,-4 1 602,-1 0 0,4 1-784,-6 9 0,2 4 0,-3 10 0,2 4-153,-2 4 1,0 8 0,0 2 0,1 4 0,-1 3 3,-2 3 0,4 4 0,1 7 1,2 3 15,3 5 0,-1 1-11,0 3 1,2-2-1,-3 9-162,4 0 0,2-4 0,3 3 81,0-4 1,6-9-1,-4-6 101,2-9 0,-3-5 0,4-4-36,2-1 0,-3-12 1,2 3-112,1-3 0,-3-5-265,1-3 0,-4-2-1157,4-2 1575,-6 0 0,4 0 0</inkml:trace>
  <inkml:trace contextRef="#ctx0" brushRef="#br0" timeOffset="4">18356 3867 8147,'-15'-6'0,"1"-2"705,0 0-161,6-5 0,8 13-384,9 0 1,4 6-1,3 9 1,3-1-33,5 0 1,2 5-195,3 0 0,-2 2 0,-2-4 1,-1 2 60,1-2 0,0-1 0,1-3 1,-4-2 119,-2-2 1,4-7 25,-5-2 1,0-3 0,-5-12 2,0-5 1,0-1 0,1-2-465,-1-3 0,0 0 0,0-1 320,1 3 0,5 3 0,2 7 0</inkml:trace>
  <inkml:trace contextRef="#ctx0" brushRef="#br0" timeOffset="5">18313 1862 8171,'5'-33'82,"-1"0"1,3 0-1,-4 3 1,2-2 0,-1-1-1,1 1 1430,0 2-1166,0 2 0,-1 1 0,1 2 1,-2 3-1,-3 3 0,-6 6 1,-7 7-1,-6 4 1673,-3 2-1998,-2 13 1,-6 6 0,-3 19-1,-5 11 1,-3 9 0,19-24 0,0 0-1,0 2 1,0 1-212,0 0 0,1 2 0,-2 1 0,2 0-36,3-2 1,3 0-1,0 2 1,3 1-1,-7 34 1,5-2-231,4-5 1,7-17 154,13-14 0,5-11 1,15-9-10,4-6 0,2-5 1,7-9-1,-1-6 13,1-10 0,1-6 1,0-4 75,-1 1 0,-4-2 1,-10-2 44,-1-1 0,-4 4 0,-2 9 0,-3 3-27,-6 4 1,-4 8 0,-6 2 167,2 6 1,0 7-1,-5 9 1,1 4 150,4 4 1,-2 2-2,7-1 0,1-1 0,6-3-29,2-5 0,5-10 0,-4-4 104,3-4 0,0-2 1,4-6 98,-3-7 1,1-11-1,-6-8 1,-2 0 149,-1-2 1,-2 0 0,-1-3-76,-3 5 1,-4 3 0,-6 2 53,0-1 0,-6 12 0,-4 4-174,-3 5 1,-1-1 0,-2 4-1,-3 3 0,-4 6 0,1 4 121,-2 6-237,0 0 1,-4 0-1,1 0 1,3 1-1,5-1-485,4 0 1,0-1 0,1-2-2622,0-2 2019,0-6 1,7 2-372,7-10 1,8-1 1329,11-3 0,3-10 0,7 3 0</inkml:trace>
  <inkml:trace contextRef="#ctx0" brushRef="#br0" timeOffset="6">18896 1990 8107,'0'-9'113,"0"-1"0,1 1 1131,4 1-701,-3-5 1,6 13-1,-5 2 1,2 9 37,-2 6 0,3 9-546,-1-3 0,4 3 0,-2-1 0,0-1-720,4 1 0,2-3 271,1 2 300,-6-7 1,5 2-1,-5-8 1,1-3 0,1-2 417,1-3 1,-5-9 0,0-8-2,1-8 1,-6-7 0,4-4 93,-3-5 1,-2-3-1,1-1 1,2-1 21,2 0 0,1 2 2,-1 3-1034,3-3 1,5 16-1,-2-2 1,0 7-1,5 7 613,6 7 0,5 4 0,1 2 0</inkml:trace>
  <inkml:trace contextRef="#ctx0" brushRef="#br0" timeOffset="7">19351 2019 8093,'-10'0'4910,"1"0"-3863,6 0 0,-2 0-846,10 0 0,-2 4 1,6 3-1,2 1-464,2 3 1,0 1 0,-2 3-1,-2 0-1022,2 4 1,-4-1 1284,-3 5 0,4 1 0,0 5 0</inkml:trace>
  <inkml:trace contextRef="#ctx0" brushRef="#br0" timeOffset="8">19379 1308 8231,'0'-19'519,"0"-2"1,0 1-1,0-1 449,0 4 1,0 1-1,0 2-474,0 0 0,0 7-2019,0 7 0,5 4-1195,0 10 2720,-1-3 0,-4 16 0,0-5 0</inkml:trace>
  <inkml:trace contextRef="#ctx0" brushRef="#br0" timeOffset="9">19621 1024 8277,'8'-24'138,"-2"2"1,-1 1 727,0 4 0,6 1 1,-2 3-93,4 4 0,1 3 0,0 7 0,2 6 0,3 7-365,5 8 0,-2 11-544,1 5 1,0 9 0,2 5-172,-1 4 0,-2 5 0,1 1-280,-4-2 0,2-8 0,-4-3 0,-3-3 148,-2-3 0,-9-10 0,1-14 670,-2-4 0,-5-2 1,-5-3 466,-6-6 0,-5-2 1,0-2-1,-5 0 261,-3 0 1,5 0-496,3 0 1,3 0 0,4 1 0,1 3 194,1 0 1,7 7-772,-2-1 52,4 3 1,9 1 0,4 0-1,7-1 1,3-2-496,4-2 1,5-4 0,2 3-1,1-2-777,0-3 0,-5-3 0,1-4 1331,-5-6 0,-1-3 0,4-1 0</inkml:trace>
  <inkml:trace contextRef="#ctx0" brushRef="#br0" timeOffset="10">20247 3853 8192,'-15'0'26,"1"0"1,0 1 0,0 2 0,-1 2 0,1-2 1305,0-1-993,6-2 0,0 0 0,7 0 0,1-2 0,6-1 1229,5-2-1367,10-6 1,2 2-1,10-9 1,7-2-1,7-4 1,10-4-1,8-5 252,4-4 1,-30 18 0,1-1-270,3-3 0,0-2-200,2 0 1,1 0-1,9-3 1,1-1 0,0 0-1,0 1 1,0 0 0,-1 1-1,-2 0 1,0 0 0,-3 1-1,-1 0 1,-1 0 0,-1 0-136,-1 1 1,-2-1-1,-7 2 1,-1 1-166,25-15 0,-10 3 1,-15 8-80,-8 4 0,-12-3 171,-11 8 0,-10 3 0,-6 7 0,-6 2-58,-7 3 0,-7 3 180,-3 5 1,-5 3 0,3 6 0,-1 0-10,4 0 1,3 0-1,3 1 1,3-3 259,6-2 0,6 2-198,3-2 93,6-4 1,-2 7 0,11-5 0,7 1 182,4 1 0,13-2 0,-1 3 0,2-2 259,4 2 0,-3 2-269,6 1 0,-8-4 0,0-1 0,-8 2 155,-6 2 1,-1 1-469,-10 0 1,-3 5 0,-10 0-294,-6-2 0,-10 6 0,0-1-493,-3 0 0,1 0 0,2-5 882,5 2 0,-3 6 0,0-2 0</inkml:trace>
  <inkml:trace contextRef="#ctx0" brushRef="#br0" timeOffset="11">22194 2388 8035,'-8'-20'-75,"-4"2"0,4-4 0,-2 0 0,3 2 1,-1-2-1,1 1 0,1 0 1427,3 4-796,1 1 0,-2 7 0,-1 7 1,2 13-21,1 8 1,4 5 0,1 4-1,3 2-153,2 4 1,-3-3-341,4 7 0,-4 0 1,3 5-1,0-1-242,0 1 1,-5 4-206,2 1 0,1-1 1,0-6-1,0-3-686,1-5 0,2-4 251,-4-6 1,6 1-504,-1-10 1342,2-3 0,2-17 0,1-2 0</inkml:trace>
  <inkml:trace contextRef="#ctx0" brushRef="#br0" timeOffset="12">22351 2189 8046,'0'-34'24,"0"4"1,0-2 0,1 8 499,4 10 1,-3 5 0,4 5 270,0 0 1,2 1-150,6 7-452,-6 10 1,5 4-1,-5 7 1,1 4 0,-1 4 41,-1 3 0,-1 2 1,-3 5-1,2-1-908,-2 1 0,-2-2-8,-1-3 0,0 3 1,0-3-127,0 3 1,0-5 0,0-4 805,0-7 0,-6 2 0,-2-5 0</inkml:trace>
  <inkml:trace contextRef="#ctx0" brushRef="#br0" timeOffset="13">22280 2644 7905,'-8'-14'-154,"0"0"0,5 0 891,-2-1 1,2 1-261,8 0 1,2 0 0,8 0-1,0-1 371,4 1 1,0 0-685,10 0 0,-4-1 1,10 1-1,-2 0-285,0 0 1,5 4 0,-5 2 0,-1 1-419,-2-1 0,-2 4-539,1 0 1,-7 2 0,-3 4 1077,-3 2 0,-8 4 0,-2 7 0</inkml:trace>
  <inkml:trace contextRef="#ctx0" brushRef="#br0" timeOffset="14">22720 2459 7994,'0'8'415,"2"3"784,3-6 0,-4 1-689,4-1 1,1-2-1,1 7 1,1 1 102,3 2 1,-3-4-905,1 0 0,-1 1 1,3 4-882,-2 0 1,-4 5 1171,5 0 0,-1 0 0,5-5 0</inkml:trace>
  <inkml:trace contextRef="#ctx0" brushRef="#br0" timeOffset="15">22678 2118 8184,'0'-22'114,"0"2"0,1 5 0,2 1 552,2 0 1,6 4 0,0 3-897,7 0 1,-2 3 0,4 7 229,1 6 0,-6 7 0,6 12 0</inkml:trace>
  <inkml:trace contextRef="#ctx0" brushRef="#br0" timeOffset="16">22905 2516 11286,'10'0'400,"-1"0"1,2-1 0,3-4-315,5-4 0,-1 1 0,4-2 0,-2 1-456,-2 1 0,-1-3 0,1 4 0,1 1-115,-2 0 1,-6 1 305,-2 5 340,-5 6 1,7 2 0,-7 8-1,1 5 1,0 7 137,0 8 0,1 7 0,-3 6 0,2 6-92,-2 5 1,-1 7 0,-2-7 0,0-4-79,0-2 1,-7-10-346,-2-1 0,-4-8 0,-3-11 1,-1-7-816,-2-6 1,0-5 487,5-6 0,0-8 543,-1-6 0,1-13 0,0-9 0</inkml:trace>
  <inkml:trace contextRef="#ctx0" brushRef="#br0" timeOffset="17">23118 1834 8341,'7'-22'438,"-4"-3"1,5 6 0,0 3 299,0 5 1,-4 0 0,6 6 0,-1 3-108,-1 6 0,5 10 0,-4 9 0,4 6-304,1 4 1,-1 5-1,-2 9-741,-2 5 1,-1 5-1,3 3 1,-3 4-1,-1-1-659,-4 0 0,3-3 781,-1-8 0,0-9 1,-4-10-756,4-3 1197,-4-8 1,6-9 0,-7-15-1,1-9 544,4-6 0,-2-9-350,7 3 0,-1-4 0,5-2-8,1 1 0,-3 1 0,1 3-169,1 5 0,-3 4 0,8 2 0,-3 4-89,-2 4 1,2 3-393,3 2 0,-2 7 0,5 4 1,-1 4-851,-4 4 1,-1 7 416,-2-3 1,-1 3 0,-2-3 0,-3-4 746,-2-3 0,-1-2 0,-5 0 0</inkml:trace>
  <inkml:trace contextRef="#ctx0" brushRef="#br0" timeOffset="18">23773 1550 8234,'0'-15'292,"-5"1"1261,0 0-1230,0 6 0,1 3 0,-1 10 0,2 6 0,3 8 1,3 8-1,3 8 119,2 6 1,2 0 0,4 9-1,0 2-587,0 4 0,-4-3-1195,-1 9 989,1-3 1,-3-9 0,0-1-1,-2-3 1,-1-4 0,-1-7 0,-1-8-1487,-2-8 0,-6-3 1837,-4-2 0,-9-6 0,-3-2 0</inkml:trace>
  <inkml:trace contextRef="#ctx0" brushRef="#br0" timeOffset="19">23716 2260 8234,'0'-14'-727,"0"0"739,0 0 0,0 0 546,0-1 0,6 1 0,3 0 1,6 0-111,4-1 0,3 1-398,6 0 0,5 0 0,1 0 0,-1-1-187,1 1 0,-4 2 66,4 2 0,-6-1 0,-4 6-86,-5 2 90,-10 2 0,-4 2 0,-11 2 1,-7 4 319,-4 0 0,-2 1-55,4 2 1,1 2-1,0-2-345,0 3-69,6 1 0,2 0 0,6 0-237,0 0 1,1-1 231,4-3 1,-2 1-1,7-7 1,1 0-70,1-3 1,4-1 630,3 0-153,-3 0 1,4-6 0,-5-4 0,-1-2 0,0-4 378,0-3 0,-1-2 0,-2-2 0,-3 4 215,-2 3 1,0-3-242,-1 0 0,-3 5-687,2 4-61,4 7 0,-4-2 0,3 10 1,1 5-395,0 2 0,-3 3 339,4-1-78,1 0 0,-1-5 0,1-1 0,1 0 23,2 0 0,1-5 1,-2 0 617,-2-6 0,1-5-43,-6-6 1,1 0-1,-3-2 1,3-1 324,2-2 1,-3-5-351,5 5 0,-6-5 1,4 6-1,-1 0 145,-4 2 1,3 7-360,-1-1 1,6 7 0,-3 0-721,0 6 0,4 5 15,-2 6 0,-2 1 297,1-1 1,-6 0 0,4-1-1,-3-2-408,1-2 342,0-6 834,-5 4 0,0-9 0,-2-3 1,-1-4-1,-2-4 382,2-1 0,0 0 1,0 0-1,-2-1 39,2 1 0,1 0-375,2 0 1,2 6-555,3 3 0,-4 10 1,6 6-1,-1 5-267,3 3 1,-1 7-335,2 3 0,-5 1 0,2 8 0,0 0-1091,-4-2 0,-2 4 1821,-1-7 0,0 0 0,0-5 0</inkml:trace>
  <inkml:trace contextRef="#ctx0" brushRef="#br0" timeOffset="20">24384 1763 8234,'8'-35'118,"6"-1"1,-1-4 0,6 6 586,3 5 0,-3 12 0,4 1 1,3 6 242,0 4 0,3 1-640,-1 5 0,1 2 0,-2 3 1,-2 4-169,-1 4 1,-12 6 0,1 1 0,-5 1-324,-5-1 0,-3 6-179,-5-3 0,-3-1 0,-7 1 0,-3-3-784,-1-3 0,-1 1-1352,1 1 2498,3-10 0,-11 17 0,5-11 0</inkml:trace>
  <inkml:trace contextRef="#ctx0" brushRef="#br0" timeOffset="21">24754 1464 8118,'0'-14'213,"6"-5"1,2 0 811,0 2 1,0 7 0,-4 6-722,6 2 1,-4 5 0,0 5 0,-1 8-245,0 4 1,0 4-255,-5 5 0,1-1 0,2 2 1,2 2-753,-2 1 1,-1-2 471,-2-7 0,0 1 0,0-6 0,0 0 474,0 2 0,6-5 0,2 4 0</inkml:trace>
  <inkml:trace contextRef="#ctx0" brushRef="#br0" timeOffset="22">24810 1393 8181,'0'-23'0,"0"-1"515,0 0 1,5-3 0,0 4 0,-2 4 0,-1 6 656,-2 8 0,0 12 0,0 13 0,1 2-923,4 3 1,-3 4 0,2 3-222,-2 1 1,3 5 0,1-4-693,2 3 0,-3-1 0,2 4 1,0-3-1330,-4 3 0,-2-5 696,-1-2 1,0-3 1296,0-2 0,0-6 0,0-1 0</inkml:trace>
  <inkml:trace contextRef="#ctx0" brushRef="#br0" timeOffset="23">24782 1763 8181,'-6'-14'199,"4"-1"1,-3 1 0,4 0 399,1 0 0,6 0-192,4-1 1,2 1 0,4 0 0,1 1-26,2 4 1,8-4-1,0 5-483,5 0 1,1-3 0,-6 7-491,-4 0 0,3 3 0,-7 1-913,-2 0 0,-8 1 1212,-4 4 1,-10-2 0,-4 7-1,-4 1 200,-1 1 1,0 3-1,0-1 1,1 0 238,4 0 1,1-1 209,3-4 0,3 4 0,-2-3 0,4 1 418,4-2 1,-1 2-565,7-6 1,1 4 0,6-4 0,2-2-103,-1-1 0,2-2-112,-1 0 1,2-6 0,-4-4 0,2-3-136,-2-1 1,-2-5 195,-6 0 0,2-4 0,-4 2 164,0-1 1,-2 0 0,3-2-31,-2 5 1,-1 3-1,-5 2 706,0 0-667,0 0-395,0 6 0,0 8 1,0 11-1,0 5 0,0 3-450,0-2 0,-1 4 1,-4-2-1,-3-1-391,0 3 0,-5-10 1005,4 3 0,-4-3 0,-1 4 0</inkml:trace>
  <inkml:trace contextRef="#ctx0" brushRef="#br0" timeOffset="24">25166 1606 8181,'9'-15'-50,"1"-1"0,1 0 0,1 3 297,3 1 0,4 1-191,0 1 0,0 4 0,-5 6 1,0 2-81,0 2 1,0 6-166,1 9 0,-7-2 1,-2 5-1,-1-1-212,-1-4 0,1 4 111,-5-2 1,0-5-122,0-5 522,0-6 0,0-7 0,0-12 315,0-5 0,5 2 41,0-4 0,4-6 1,-3-4-1,1 2 285,-1 1 1,5-2-1,-3 2 1,1 5 40,1 3 0,-2 7-615,1 6 1,4 9-1,-4 3-228,4 10 0,0 12-149,-4 3 0,5 1 0,-1 4-288,4-3 0,2-6 1,-4-2-1,-1-2 1,0-2-869,0-3 0,-4-7 1355,-1-3 0,1-3 0,4-2 0</inkml:trace>
  <inkml:trace contextRef="#ctx0" brushRef="#br0" timeOffset="25">23204 4677 8121,'-14'-6'52,"-2"4"1,-2-4 0,-1 1 0,2 1 0,3-1 917,4-2 1,-2 6-498,2-4 0,4 2 0,3 0 0,6-2-197,6 2 1,7 1-1,8 1 1,9-2-73,7-2-152,15-6 0,3 3 1,15-8-1,3-1 1,-35 7-1,0-1 1,3 0-1,0 0 1,4-1-1,1-1-46,2 0 1,0-1 0,5-2-1,1-1 1,1 0 0,1-1 0,-3 1-1,0-1-128,-3 1 1,0 0 0,-3 0 0,-1 0-24,-1 3 1,-1 0-1,-5 0 1,-2 1 0,25-11-1,-19 5-672,-20 4 621,-5 7 97,-26-5 1,2 12 0,-17-4 0,-9 5 0,-9 3 5,-8 2 1,-3 10 0,-3 0 0,5 0 124,3 1 0,3-2 119,3 1 1,3-1-1,8 0 1,5 0 414,8 1-423,6-1 0,13 0 0,9-1 1,14-4 24,10-4 1,11 1-1,2-1 1,1-2-175,0-1 1,-11-2-130,2 0 1,-12 0-1,-2 0-646,-9 0 0,-13 0-92,-12 0 0,-9 0 873,-15 0 0,-6 12 0,-1 4 0</inkml:trace>
  <inkml:trace contextRef="#ctx0" brushRef="#br0" timeOffset="26">25550 3796 8126,'-7'-21'154,"4"1"0,-6-4 0,-1 5 0,1 3 0,1 2 0,0 1 566,0 4 1,3 3 0,-3 7 0,2 6-1,1 5-432,-1 6 0,5 12 0,-4 0 0,3 3-202,2 1 1,0 6 0,0-2 0,0 3-308,0 2 1,2-2-1,3-2 1,2-3-372,1-1 0,5-3-65,-4-8 1,9 1 656,1-6 0,0 0 0,-5-5 0</inkml:trace>
  <inkml:trace contextRef="#ctx0" brushRef="#br0" timeOffset="27">25735 3583 8126,'0'-15'1658,"0"1"-1317,0 6 0,1 3 1,4 10-1,3 5-6,0 2 1,4 9 0,-2 4 0,2 5-381,3 3 0,-6 5 0,1-1 0,-1 0-758,-1 3 1,0 4 0,-5-7 802,2-1 0,-7 5 0,-6-5 0</inkml:trace>
  <inkml:trace contextRef="#ctx0" brushRef="#br0" timeOffset="28">25564 4009 8126,'0'-14'222,"0"-2"0,2-1 0,2-2 452,6 1 1,2 3 554,3 0-1022,5 1 1,4-2-1,7-1 1,4-2-1,2 2 487,2 1-974,-4 8 1,9-5-1,-6 5 1,-3 0-1,-5 4-752,-7 2 1032,4 2 0,-11 0 0,5 0 0</inkml:trace>
  <inkml:trace contextRef="#ctx0" brushRef="#br0" timeOffset="29">26090 3881 8126,'5'14'0,"-1"1"0,0-1 808,-3 0 1,4 0-272,0 0 1,1-1 0,-3-2 0,3-1 67,2 1 1,0 1-769,2 2 0,1 1 0,-6-1-731,-2 0 894,5-6 0,-7 5 0,6-5 0</inkml:trace>
  <inkml:trace contextRef="#ctx0" brushRef="#br0" timeOffset="30">26076 3483 8041,'0'-14'47,"5"0"0,1-1 0,2 3 382,3 2 0,6 4 1,4 6-1,-1 2-1132,1 2 0,2 6 703,-4 9 0,7 9 0,-4 8 0</inkml:trace>
  <inkml:trace contextRef="#ctx0" brushRef="#br0" timeOffset="31">26303 3895 8226,'-8'-14'2708,"2"0"-1929,6 0 1,8-1 4,6 1-691,0 0 0,13 0 0,-5 1 0,2 2 0,0 2-118,1-2 1,-4 4 0,-2 2 0,-4 4-193,0 1 1,-3 6 149,-2 4 0,-4 4 0,-6 5 0,0 5 243,0 2 0,0 9-116,0 3 1,0-2 0,0 2 0,0 3 38,0 5 1,0 0-86,0 6 1,2-6-1,2 0 1,4-5-344,0-3 1,3-7-342,-6 3 1,0-11 0,-7-5-1,-3-7-811,-4-7 0,-5-2 1481,-5-2 0,-3-6 0,-7-2 0</inkml:trace>
  <inkml:trace contextRef="#ctx0" brushRef="#br0" timeOffset="32">26630 3256 8209,'-8'-15'2464,"4"1"-1905,2 6 0,8 10 0,5 12 0,5 10 346,3 7 1,5 4-702,-5 3 0,5 8 0,-6-2 0,0 5-298,-2 5 1,-4 1-180,-2 2 1,1-2 0,-6-3 0,-2-6-287,-2-6 0,-1-7-179,0-10 0,0-10 492,0-13 1,0-6 218,0-8 1,0-7-1,2-3 1,3-3 275,4-1 0,4 1-85,1 3 1,0 4-1,2 6 1,1-1 88,2 1 1,5 6-264,-5 4 1,5 2 0,-4 5-1,1 5-320,-1 6 1,-1 5-142,-5 0 1,1 2 0,-1 4-1,-1-1-1890,-4 1 2361,4-4 0,-5-1 0,6-6 0</inkml:trace>
  <inkml:trace contextRef="#ctx0" brushRef="#br0" timeOffset="33">27526 3000 8381,'0'-15'114,"5"1"1,1 0 1131,2 0-1003,1 0 1,1 6-1,-1 3 1,2 3-1,0 4 1,1 4-1,-3 7 649,2 4 1,0 10-527,-1 2 0,2 1 1,-2 7-1,1 5 18,-2 3 0,2 1-427,-6 6 1,5-4 0,-4 2 0,0 1-462,1-1 1,2-5-88,-4-3 0,-1-1 1,-4-8-1,0-3-498,0-4 1,0-6 1088,0-6 0,-6-6 0,-2-1 0</inkml:trace>
  <inkml:trace contextRef="#ctx0" brushRef="#br0" timeOffset="34">27512 3540 8306,'6'-14'106,"4"-1"1,2 3 621,2 2 1,2-2-505,3 2 0,3 2 0,7 0 0,-1 1 56,1-1 0,4 3-246,0-5 1,6 6 0,-2-4 0,-1 1-349,-3 4 0,-9-3-926,-5 1 1019,3-6 1,-14 10 264,-3-4 1,-15 3 0,-9 5-1,2 5 287,1 7 0,2 2-7,0-3 1,6 5 0,1 2 0,3-1-169,-1 1 0,0-2 0,7-5 1,1 0-163,2 0 1,6-4-204,-2-1 1,4-6-1,3 2 1,1-5-149,2-5 1,0-2 284,-5-8 1,0-4 0,1-1 0,-3-2 58,-2-4 1,1 0 373,-6-3-232,-1 1 1,-4-1 0,0 2-1,0 4 1,0 4 1054,0 3-1210,0 8 1,5 13 22,0 9 0,6 10 0,0-1 0,5 3-121,3-3 0,1 3-68,-1-7 0,-3 0 1,3-5-1,-3-2-154,-2-2 1,0-4 258,0-6 1,-4 0 0,-2-1 0,-2-4 30,-3-5 0,-1-4 78,-2-5 1,0-3-1,0-6 1,0-1 193,0 1 0,4 4 15,1 0 1,2 2 0,-3-1 0,4 4 67,0 3 1,5 6-277,-4 1 1,4 7-1,1 4-290,0 11 1,0 2 155,1 9 1,-1-7 0,0 4 0,0-2-128,1 0 1,-6-5-44,1-4 0,-6-3 140,6 3 135,-7-4 1,5-7 0,-5-4-1,2-5 263,-2-2 0,3-9-87,-1-2 1,6 1 0,-3-2 0,1-1 282,1-2 0,-1-2-191,6 1 0,-1 1 0,0 3 0,0 5 109,0 4-502,1 0 0,-1 7-348,0 4 1,-1 4 276,-4 4 0,-3 0 0,-4 3 0,1 1-379,2 0 639,0-5 1,-5 5-1,1-5 89,4 2 0,-3 2-44,2-3 0,3-1 0,-3 7 1,1 1-117,1 2 0,-2 7-22,5 4 0,-4 3 0,4 3 0,1 3-62,-2 5 1,3 3-194,-6 2 1,1 1-1,-3 0 1,2-1-1364,-2-7 1653,-2-4 0,-7-4 0,-2 0 0</inkml:trace>
  <inkml:trace contextRef="#ctx0" brushRef="#br0" timeOffset="35">28791 2943 8274,'21'-22'149,"-4"1"0,5 7 1,1 1 650,-1 4 0,-3 3 0,3 6 1,-2 3-227,-2 6 0,-3 2 0,0 11 0,-3 0 28,-2 1 0,1-5-707,-6 6 1,-2 0 0,-8 4 0,-5 1-840,-2-1 0,-2-1 498,-1-3 0,-4 1 0,1-6 446,0-2 0,2 5 0,2 1 0</inkml:trace>
  <inkml:trace contextRef="#ctx0" brushRef="#br0" timeOffset="36">29090 3085 8274,'9'-8'87,"1"3"2643,1 4-1421,2 1-1054,1 6 0,0 2 1,0 6-1,0 0 1,1 2 67,-1 3-520,0-3 0,-3 4 0,2-5 1,3-3-826,-1-2 0,-4-4 0,-3-7-495,-1-4 0,-3-5 1247,-4-9 0,0 0 1,2-7-1,1-6 270,2-3 0,0 0 0,-5-7 1,6-1 0,2-12-1,1-4 20,1 1 1,-1 0 366,6 1 0,3 6 1,1 5 948,-1 7-1302,-2 17 1,-8 12-1,-2 20 1,-1 9-165,-1 6 0,1 10 130,-5 3 0,-6 9 0,-2 4 0</inkml:trace>
  <inkml:trace contextRef="#ctx0" brushRef="#br0" timeOffset="37">29204 3085 9011,'14'-8'932,"-3"-3"0,2 5 1,4-1 733,4 1 1,2-3-1278,6 4-442,5-6 0,-2 8 1,6-5-1,0 1 0,-2 3 1,-3-1-1,-3 0-1521,-1 2 0,-6 0 64,1-2 1,-8 2-1239,-2-7 2748,-6 1 0,-9 1 0,-4 3-117,-5 4 72,4 1 0,0 6 0,6 4 618,0 2 1,6 2-313,3 1 0,4-3 0,3-1 0,1-3 15,2-1 1,5-3-205,-5-4 1,5 0 0,-5 0 0,-2-1-5,-1-4 1,3-8-3,0-6 1,-5-4 0,-6 2 0,0-3 398,0-6 1,-1 2-186,3-5 0,3 3 1,-6 3-1,3 3 76,-1 5 1,1 10-283,4 4 1,-4 4-1,-1 2 1,2 5-291,2 9 1,1 7 42,0 11 0,-1 2 0,-2 4 0,-3-2-138,-2-3 0,-1 1 207,-5-2 1,-2-4-1,-2-1 1,-8-7-74,-5-6 1,0 0 21,-7-1 1,0-6 0,-4-4 0,1-4-550,3-4 0,4 1 704,6-7 0,-7-6 0,-1-6 0</inkml:trace>
  <inkml:trace contextRef="#ctx0" brushRef="#br0" timeOffset="38">14431 3639 8384,'-14'0'369,"0"2"1,0 1 1807,0 2-1934,-1 0 1,7-7-1,4-3 1,4-4-1,4-4 1,8-3-1,5-3 1,7-4-87,2-4 1,4-8 0,4-3-1,2-3-352,0-1 1,4-1 29,-7 0 0,5 1 0,-5 0 0,-1 5-110,-2 3 0,-10 11 270,-6 4 0,1 9 0,-6 7 3,4 6 1,1 11 17,0 10 0,2 9 1,1 5-1,4 5 0,1 4 1,2-7-52,4 2 0,-1-4 0,-2 2 1,-1-4-200,1-1 1,-4-8-404,-2-8 0,-3-3 637,-2-2 0,-6-6 0,-2-2 0</inkml:trace>
  <inkml:trace contextRef="#ctx0" brushRef="#br0" timeOffset="39">18540 12582 8377,'5'-10'-627,"1"2"1,1 0 571,-1 0 0,-1-1 0,-5-5 0,0-1 922,0 1-794,0 0 0,-5 5 0,-1-1 0,-1-1 0,0-2 99,-1-1 0,-2 2 1,-4 2 50,0 5 0,1 5 193,4 5-271,-4 3 1,7 6 0,-4 2 0,5 4-1,4 7 1,1 5 0,1 1 321,4 2 0,9 1-493,10 7 0,9-5 0,7-2 1,7-1 143,10-4 1,6-4-55,8-8 0,0-6 0,0-15 0,1-4 249,-1-8 1,-8-8-211,-6-12 1,-7 3 0,-9-7 0,-3 0 159,-5 2 1,-9-4 20,-5 7 1,-9 0 0,-6 4-1,-2 1 108,-2 0 1,-5 10-647,0 4 1,-6 9 0,2 2-1652,-4 6 0,5 11 461,4 10 1444,2 3 0,2 8 0,0 1 0</inkml:trace>
  <inkml:trace contextRef="#ctx0" brushRef="#br0" timeOffset="40">20972 12553 8389,'-15'-20'33,"1"-3"1,2 1-1,2 3 1,5 4-1,5 2 529,5 3-427,-3 4 0,10 5 0,-2-3 1,2 0 469,3 1 0,-1 3-351,0 4 0,-6-1-234,-3 7 1,-2-1-1,0 6-123,2-1 0,4 2 81,-4 3 1,6-4-1,0 6 1,5-2-82,3 0 0,8 6-20,1-1 0,2-2 1,8 0-1,3-1 2,5-4 0,6 0 181,10 2 0,2-9 1,8-1-1,-1-6 62,0-3 1,1 0-92,4 0 1,-3-4 0,1-3 0,-4-1-14,-4-3 1,-6-3-10,2-5 1,-10 3 0,-6-4-1,-9 1 54,-8 0 1,-2-6 89,-8 1 0,-2-8 1,-6-2-1,-3-3 10,-2-2 0,-1 2-74,-5 0 0,0 5 0,0 0 0,-1 7-4,-4 6 1,-3 5-454,-6 4 1,4 4 0,1 8 367,-2 2 0,-2 11 0,-1 7 0</inkml:trace>
  <inkml:trace contextRef="#ctx0" brushRef="#br0" timeOffset="41">12867 10051 16406,'-31'-36'-1974,"6"4"0,7 7 2664,10 6-663,5 16 0,10 6 1,0 17-1,3 7 1,-1 6-1,1 4 1,-1 2-1,-1 1 1,0-1-337,0-1 0,-5 0 0,3 3 0,-1 0-388,0 2 0,0-10 377,-5 5 0,0-8 0,0-5 0,0-3-128,0-1 1,-7-9 338,-2-7 1,-8-3 0,-4-4 0,-1-1 353,-3-2 0,-1-6 159,3 2 1,-3 1 0,7-2 409,2-1-513,8 5 0,4 1 0,10 10 1,6 3-10,6 0 0,0 3-398,7-6 0,4 4 1,6-4-1,-3-2-321,-1-1 1,-1-2-324,-1 0 0,-6-7 798,-3-2 0,-3-10 0,-2-3 1</inkml:trace>
  <inkml:trace contextRef="#ctx0" brushRef="#br0" timeOffset="42">13849 9937 8503,'-21'-33'189,"5"0"1,7 3 0,2 8 155,4 12 0,2 13 0,1 20 1,0 7-1,0 4 0,0 6-221,0 1 0,0 6 0,0 1 0,0-1-425,0 2 1,0-5-1,0 4 1,1-4-722,4-1 0,-3-7 408,2-3 0,3-5 308,-3-4 0,-5-11 388,-9-13 1,-2-8 0,-3-11-1,1-5 415,0-3 0,0-1-111,0 0 1,4-4 0,2 2 0,2 5 485,3 3 0,7-2-629,6 5 0,9 5 0,6 6 0,5 1-172,3 4 0,8 3-353,2 5 1,0 5-1,4 7 282,-3 2 0,-7 12 0,-3-1 0</inkml:trace>
  <inkml:trace contextRef="#ctx0" brushRef="#br0" timeOffset="43">17630 10236 8556,'-6'-35'-67,"0"5"0,-4-3 0,6 3 0,0 0 0,1-3-305,-1-5 664,-1 3 1,0 0 0,-1 7 0,-1-1-1,0 1 1,0 1 0,-1 5 1067,0 8-1298,5 12 1,-8 18 0,5 11 0,0 6-1,-2 5-188,0 6-7,5-1 1,-4 12 0,7-4-1,0 1 1,0-2 0,0-1-1,0-1-1079,0 1 1,0-10 853,0 4 0,5-15 0,0-1 0,-1-6-331,3-9 749,-6-4 0,4-11 0,-8-5 0,-3-8 133,-2-4 1,0-4 204,-2-4 0,-2 1 1,4 3-1,0 4 1548,3-1-1536,4 5 0,4-3 0,5 10-224,6 4 0,5 3-524,0 2 0,1 5 1,6 2-1,-4 0 338,-2 4 0,6 2 0,-4 1 0</inkml:trace>
  <inkml:trace contextRef="#ctx0" brushRef="#br0" timeOffset="44">19024 10179 14271,'-19'-41'-289,"0"3"0,3 5 1,5 4-1,6 6 0,4 2 1017,1 1 0,0 12-677,0 3 1,0 11-1,0 15 1,0 6-80,0 4 7,0 9 0,0 1 0,0 8 0,0 1 0,0 4 1,0 1-1,0 2-903,0 0 1,0-5 550,0 0 0,0-7 0,-2-3 0,-1-5-413,-2-3 1,-6-12 774,2-3 0,-4-9 1,-1-10-1,0 0 304,-1 0 1,3-8-131,2-6 1,-1-2 0,6-6 0,2 0 443,2 0 0,1 4-404,0-1 1,11 8 0,3 2 0,3-1-179,4 2 1,1 2-185,6 6 0,-4 0 1,0 0-1,1 0-829,2 0 1,6 0 943,0 0 0,7-6 0,-4-2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647"/>
    </inkml:context>
    <inkml:brush xml:id="br0">
      <inkml:brushProperty name="width" value="0.05292" units="cm"/>
      <inkml:brushProperty name="height" value="0.05292" units="cm"/>
      <inkml:brushProperty name="color" value="#FF0000"/>
    </inkml:brush>
  </inkml:definitions>
  <inkml:trace contextRef="#ctx0" brushRef="#br0">25621 15311 8049,'0'-14'0,"0"0"0,-7-7 0,0-1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3:15.204"/>
    </inkml:context>
    <inkml:brush xml:id="br0">
      <inkml:brushProperty name="width" value="0.08571" units="cm"/>
      <inkml:brushProperty name="height" value="0.08571" units="cm"/>
      <inkml:brushProperty name="color" value="#AB008B"/>
    </inkml:brush>
  </inkml:definitions>
  <inkml:trace contextRef="#ctx0" brushRef="#br0">18 1038 8064,'-6'-11'0,"0"-1"0,0 6 3574,6-5-2450,0 7 1,14-9-323,3 7 0,6 0-58,0 6 1,4-6 190,8 1 1,-1-1-788,1 6 1,0 0 39,-1 0 1,-1 0-1510,-4 0 1,-4 2 868,-8 4 1,0-3-3974,1 9 4425,-9-1 0,-1 7 0,-8-1 0</inkml:trace>
  <inkml:trace contextRef="#ctx0" brushRef="#br0" timeOffset="158">139 1384 8056,'-10'2'3595,"4"4"-2444,5-4 0,4 5-298,9-7 0,-1 0 951,12 0 1,4 0-902,2 0 0,6-5-1149,5-1 0,-1-6 208,7 7 1,-6-9-1453,6 3 0,-2 1 987,2-1 0,-1-1-2169,-5-5 0,-5-1 2672,-1 1 0,8-8 0,-5-2 0</inkml:trace>
  <inkml:trace contextRef="#ctx0" brushRef="#br0" timeOffset="391">934 243 8108,'35'-69'1439,"1"15"-1080,5 8 1,-3 15 956,8 8 0,-5 11-591,5 7 1,-8 3 456,3 2 0,-7 7-529,-5 5 1,2 11-85,-8 6 0,-2 3-199,-10 3 1,-3 5-135,-8 1 1,-2 7-246,-4-2 0,-9-2 98,-8 2 1,-8-7-436,2 1 0,-1 2 276,1-1 1,-2-7-579,8-5 1,0-6 233,6 6 0,1-2-519,5 2 0,-3 3-412,9-3 1,-3-2 1344,2 2 0,-3 7 0,-9 9 0</inkml:trace>
  <inkml:trace contextRef="#ctx0" brushRef="#br0" timeOffset="508">1055 1246 8108,'-17'17'2241,"0"0"1,7 1-213,4-1 1,12 0 653,6 1 1,3-1 376,2 0 1,1 0-2795,-1 1 1,0-1-417,1 0 0,-7 1-363,1-1 1,-3 0 512,3 0 0,-5 1 0,-7-1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3:11.572"/>
    </inkml:context>
    <inkml:brush xml:id="br0">
      <inkml:brushProperty name="width" value="0.08571" units="cm"/>
      <inkml:brushProperty name="height" value="0.08571" units="cm"/>
      <inkml:brushProperty name="color" value="#AB008B"/>
    </inkml:brush>
  </inkml:definitions>
  <inkml:trace contextRef="#ctx0" brushRef="#br0">258 848 8055,'-10'-17'22,"4"-1"1,3 1 0,-1 0 0,-2 0 693,2-1-458,2 1 1,2 0 0,2-1 158,4 1 1,-4-6 73,4 0 0,3 0-98,3 6 1,-5-1 986,-1 1-400,-4 0 49,6-1-55,-6 1 112,5 8-1002,-7 1 1,-1 10 24,-5 4 1,2 9 9,-8 8 0,1 15 65,-6 3 1,1 7-77,5 4 0,-5 7 67,5 5 0,-5 11-92,-1 5 0,0-1-228,0 2 0,5-8 162,0 2 1,9 0-111,-3-6 0,4-12 73,2-16 1,0-7-935,0-5 424,0-4-417,0-15 1,2-3 394,4-7 0,-3-7-265,9-5 1,-8-3 130,2-2 1,1-1-507,-1 1 0,6-6-753,-7 0 1945,1-8 0,2-3 0,1-11 0</inkml:trace>
  <inkml:trace contextRef="#ctx0" brushRef="#br0" timeOffset="265">362 260 8101,'9'-52'0,"7"2"414,-5 4 0,10 6-6,2 11 0,8 6 135,-2 11 0,4 5-33,1 7 0,3 13-19,3 4 0,2 12-96,4 0 0,-3 4-121,-9 1 1,-7 9 62,-4 3 0,-11 4-85,-7 2 0,-12-1-3,-10 1 1,-16-2 29,-13-4 0,-12 2-157,-5-7 1,-10-1-235,-2-5 0,-6-3 90,6-3 0,-4 2-350,10-8 1,6-6 234,17-5 0,5-8-733,12 1 1,12-5 443,11-5 0,20 1-653,9-8 0,15 8 1079,8-1 0,12-5 0,4 0 0</inkml:trace>
  <inkml:trace contextRef="#ctx0" brushRef="#br0" timeOffset="691">1295 744 8284,'18'-34'0,"-1"1"261,0 4 1,1-3 418,-1 3 1,0 4-49,0 2 0,-5 5 307,0 7 186,-9-5-214,5 15 0,-10-7 98,-4 8 1,-5 8-417,-12 3 1,-4 12 68,-8 6 1,-5 6-207,0 5 1,-6 4-215,5 8 0,-5 6-149,6-1 1,-1 11-41,7 1 1,5 8-588,0 9 0,16-7 425,1-4 0,20-6-438,15-6 1,8-11 209,20-11 1,-2-13-240,8-5 1,-3-11-118,-2-6 0,5-4-229,1-2 1,-8-6 5,-10 0 1,-3-7 338,-2 1 0,-9-3 577,-2-3 0,-5 9 0,-2 1 0</inkml:trace>
  <inkml:trace contextRef="#ctx0" brushRef="#br0" timeOffset="1184">2385 727 8100,'2'-17'0,"2"-1"384,1 1 0,9 0 129,-3 0 1,-1-1 31,2 1 0,-3 5 401,3 1 1,1 5-357,-7-5 0,0 5 790,-6-6-519,0 8-528,0-3 1,-10 7-165,-7 0 1,-2 7-1,-10 5 0,-8 11 54,-9 6 0,-4 11-116,-2 6 1,-7 6-284,-5 6 1,3 11 11,29-29 1,0 1 0,2 1 0,-1 0-232,-1 1 0,1 1 0,-21 40 114,11-3 1,18-12 75,6-11 1,11-12 82,0-6 0,12-11 31,6-6 0,5-9-1,6-3 1,-2-7 58,8 2 1,-6-6-190,6-6 1,0-2 468,5-3 1,-5-5-767,0 5 0,-2-3 178,2 3 0,3-5-853,-3 5 0,-2 3 371,2 2 0,-8-1 93,2 1 0,2-2 26,-2 3 704,0 3 0,-6-21 0,1 3 0</inkml:trace>
  <inkml:trace contextRef="#ctx0" brushRef="#br0" timeOffset="1882">2541 1194 8100,'0'-17'0,"0"-1"0,0 1 639,0 0 0,0 5 356,0 1-430,0 7 186,0-4 0,-8 12 672,-4 7 1,-3 3-1022,-2 15 1,-6 5-396,0 7 0,-6 7-602,6-2 1,0 4 463,5 2 1,3-8-278,3-4 0,5-3 200,7-3 0,0-7-389,0-4 0,13-11 329,4-6 1,12-12 312,0-6 0,4-11 105,1-6 0,1-3 457,0-3 1,-1-1-158,1-5 0,-3 3-143,-3-8 1,-4 7 312,-8-1 0,-7 3-143,-4 3 1,2 1-272,-3 4 0,-7 6-221,-9 12 0,-6 3-310,-7 8 1,3 0-338,-7 0 0,1 8-746,-2 3 1,-2 5 2,8 1 1,-6 0 1404,6 1 0,0-1 0,6 0 0</inkml:trace>
  <inkml:trace contextRef="#ctx0" brushRef="#br0" timeOffset="2266">2904 1142 8100,'0'-17'1398,"0"7"1,2 2-544,3 8 0,-3 2-377,4 4 0,2 9-106,-2 9 0,1 8-545,-1 3 1,-4-1 197,4 7 0,-4-5-669,-2-1 0,0 1 468,0 5 1,0-11-94,0 5 0,0-12 280,0 0 1,0-9 689,0-3-440,0-7 0,0-4-159,0-12 1,7-11 586,5-5 1,3-7-215,2-5 1,3 1 14,3-7 0,-2-6-109,8-5 1,-6-1-352,6 6 1,-6 2-60,5 4 1,-5 4-221,6 7 0,-8 2 92,3 5 0,-11 10-629,-2 13-1008,-7 3 0,4 4 791,-8 3 1,0 5 1002,0 7 0,0 8 0,0 2 0</inkml:trace>
  <inkml:trace contextRef="#ctx0" brushRef="#br0" timeOffset="2465">3422 1194 8100,'10'-10'1698,"-2"-5"-224,-1 13 735,-5-6-1270,14 8 1,-14 8-399,3 4 0,-3 9-603,-2 2 0,0 7 104,0-1 0,0 2 155,0-2 1,0 2-637,0-8 0,-5 7-1063,-1-1 0,0-4-562,6-2 1,0-4 2063,0-1 0,0-1 0,0 0 0</inkml:trace>
  <inkml:trace contextRef="#ctx0" brushRef="#br0" timeOffset="2640">3665 641 8100,'9'-8'0,"1"-2"966,-4-7 0,-3 2-94,9 3 0,-6-3 911,5 3-1267,-7 4 0,6 1 155,-5 7-1905,-3 0 1,4 0 808,-12 0 0,3 6 425,-9-1 0,-7 16 0,-8-1 0</inkml:trace>
  <inkml:trace contextRef="#ctx0" brushRef="#br0" timeOffset="3084">4097 277 8100,'2'-23'313,"4"0"1,-4-6 744,3 6 0,3 6 207,-2 6 338,-1 7-883,-5-4 1,0 16 116,0 3 0,0 7-386,0 5 1,0 3-201,0 9 0,0 2-120,0 3 0,0 4 120,0 8 0,0 8-353,0 3 1,0 4 126,0 2 0,0 1-724,0-1 0,0 6 231,0 0 1,6-2 85,0-10 1,0-9 159,-6-8 1,0-8 47,0 3 0,-10-12 221,-7-6 1,-2-6-49,-10-6 0,-2-1 83,-9-4 1,3-4 46,-3 3 0,3-3 189,3-2-1,1-5 32,4-1 0,4 0 35,8 6 1,7 10-78,5 7 1,3 2 53,2 10 0,9-6-41,9 6 0,9 0-78,13 5 1,-2-5 131,8 0 0,2-10-129,10-2 0,-4-1-306,4-10 0,-5-1-496,-1-5 1,-2-2-657,-4-3 0,-9-7-667,-8-11 0,-8-4 905,2-7 0,-10-1-108,-1 0 0,-8-7 1083,1-4 0,-3-4 0,-2-2 0</inkml:trace>
  <inkml:trace contextRef="#ctx0" brushRef="#br0" timeOffset="3333">4460 744 8100,'0'-17'3590,"0"0"-1834,0-1 0,2 9-901,4 3 0,3 4 93,9 2 1,-1 10-362,0 7 1,6 10 210,0 13 1,2 4-314,-2 8 1,-9 8 42,3 3 0,-3 5-370,3 1 1,-8 8-468,-3 3 0,-6-1 254,-6 2 1,-3-10-180,-8-2 0,-8-9-98,-4-14 1,2-4 92,-2-7 0,2-3-3961,-2-3 1954,4-4 2246,8-8 0,15-7 0,4-2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3:31.370"/>
    </inkml:context>
    <inkml:brush xml:id="br0">
      <inkml:brushProperty name="width" value="0.08571" units="cm"/>
      <inkml:brushProperty name="height" value="0.08571" units="cm"/>
      <inkml:brushProperty name="color" value="#AB008B"/>
    </inkml:brush>
  </inkml:definitions>
  <inkml:trace contextRef="#ctx0" brushRef="#br0">1 69 8078,'17'-7'-2184,"0"-3"2184,1 1 0,-1-7 0,0 7 0,1-9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3:34.846"/>
    </inkml:context>
    <inkml:brush xml:id="br0">
      <inkml:brushProperty name="width" value="0.08571" units="cm"/>
      <inkml:brushProperty name="height" value="0.08571" units="cm"/>
      <inkml:brushProperty name="color" value="#AB008B"/>
    </inkml:brush>
  </inkml:definitions>
  <inkml:trace contextRef="#ctx0" brushRef="#br0">534 260 7995,'0'-17'-105,"0"-1"0,0 1 1108,0 0 15,8-1-595,2-7 1,5 6-135,-3-4 1,1 10 131,-7 1 1,5 1 220,-5-7 0,0 7 238,-6-1-230,0 8 0,-2-9-206,-4 7 0,-3 0-185,-9 6 1,-7 2-39,-3 4 0,-7 11-126,-5 12 0,1 6 30,-7 5 1,-2 4-141,-10 8-1,5 8-307,-5 3 0,12 4 316,5 3 1,13-9 237,5-3 0,11-6-164,6-6 0,14-6 177,9-11 1,10-4-185,14-8 1,8-1-149,9-5 1,7-3-129,-1-8 0,1 0-468,-1 0 0,1-6-915,-7 0 0,-3 1 751,-9 5 0,-11 0-2421,-12 0 3269,4 7 0,-16 10 0,5 10 0</inkml:trace>
  <inkml:trace contextRef="#ctx0" brushRef="#br0" timeOffset="283">915 692 8121,'11'-34'746,"1"-1"1,-1 0-240,7 1 1,-7 7 302,1 4 1,-8 4 244,1 1 96,-3 9 0,-9 1-444,-5 8 0,-5 8-129,-6 3 0,-4 7-448,-8 5 1,1 4 51,-1 7 0,6 1 86,1-1 1,6 5-31,-1-5 1,10 5-1126,1-10 0,8 1 453,-1-1 0,10-6-256,7-11 1,5-5 356,6-7 0,4-2 192,8-3 1,5-13 817,1-10 0,-3-5-385,-9-2 0,2-7 324,-8-4 0,-2 2-212,-10-2 1,-3 7 370,-8-1 0,0 3-465,0 3 1,-2 7-576,-4 4-1448,-3 11-352,-9 5 1,9 14-789,3 5 1,6 3 2852,6 2 0,3 1 0,9-1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3:36.296"/>
    </inkml:context>
    <inkml:brush xml:id="br0">
      <inkml:brushProperty name="width" value="0.08571" units="cm"/>
      <inkml:brushProperty name="height" value="0.08571" units="cm"/>
      <inkml:brushProperty name="color" value="#AB008B"/>
    </inkml:brush>
  </inkml:definitions>
  <inkml:trace contextRef="#ctx0" brushRef="#br0">50 690 8024,'0'-17'320,"0"-1"0,-5 1 166,-1 0 825,0 7-398,6-5-618,0 13 1,0 2-142,0 11 1,-2 12-98,-4 6 1,4-2-456,-3 2 0,1 0 304,-2 5 1,4 1-318,-4 0 1,6-7 263,6 1 0,-2-10 2,8-1 1,-1-3-105,6-9 1,3 0 632,3-6 1,-2-8-204,8-4 1,-8-11 800,2-5 0,2-11-228,-2-1 1,0-6 22,-6 5 0,0-5-346,1 6 0,-7-1-202,1 7 0,-8 7-414,1 4 315,-3 4-1442,-2 9 1,0 10-93,0 12 0,0 9-2203,0 2 3607,0 8 0,8-5 0,2 9 0</inkml:trace>
  <inkml:trace contextRef="#ctx0" brushRef="#br0" timeOffset="385">535 811 8041,'-2'-12'3302,"-4"1"-2128,4-1 0,-6 1 16,8-1-437,-7 9-494,5 3 1,-12 15-1081,8 8 1,1 0-1,5-6 1,0 1-1785,0-1 1644,0 8-80,0-6 842,0-2 105,0-9 0,0-18 853,0-7 0,2-2-509,3-10 0,-1 6 1213,8-6 1,-6 6-555,5-6 1,-5 8-53,5-2 1,-1 10-728,1 1 1,5 8-15,-5-1 1,5 16-34,1 6 1,2 14 88,4 4 1,-3 7-130,3 10 0,-6 7 19,-6 5 1,3 3-672,-8 2 1,-1 0 261,-5 1 1,-9-7 90,-9 0 1,-7-9 144,-9-2 0,-8-2 45,-4-10 1,-4-7-240,-2-10 0,7 0 43,5-6 0,6-3-1144,5-14 928,11 0 1,13-15-866,10-8 0,15-12 1343,14-11 0,16-16 0,12-16 0</inkml:trace>
  <inkml:trace contextRef="#ctx0" brushRef="#br0" timeOffset="749">1140 206 8133,'0'-29'0,"0"0"0,-6 2 1367,0-2 0,1 4 181,5 8 1766,0 0-1595,0 0-705,0 7 0,0 4-377,0 12 0,5 9-164,1 8 0,2 14-389,-2-3 1,-5 14 50,5 4 1,2 4-556,-2 13 1,-1-3 322,-5 9 0,0-2-590,0 1 0,0-2 298,0 2 1,0-4-203,0-7 1,0-5 205,0-12 1,0-10-169,0-7 474,0-15 1,0-7 379,0-18 0,10-14 136,7-10 1,3-1-198,8-10 0,-1 5 207,2-5 0,4 8-148,-4-3 1,3 7-297,3 5 0,-6 6 55,-1 11 1,-6 5-59,1 7 0,-6 9 139,-6 9 0,-3 14-76,-8 14 0,0 4-142,0 2 0,-8-6-194,-3 0 0,-4-1-1229,-3 1 1,-5-4 716,0-7 0,0-9-3282,6-2 4067,0-13 0,-1-3 0,1-8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3:39.900"/>
    </inkml:context>
    <inkml:brush xml:id="br0">
      <inkml:brushProperty name="width" value="0.08571" units="cm"/>
      <inkml:brushProperty name="height" value="0.08571" units="cm"/>
      <inkml:brushProperty name="color" value="#AB008B"/>
    </inkml:brush>
  </inkml:definitions>
  <inkml:trace contextRef="#ctx0" brushRef="#br0">398 795 8260,'0'-18'32,"0"1"0,0 0 0,0-1 0,0 1 671,0 0 0,0-1-185,0 1 0,0 6 114,0-1 1,0 6 809,0-5-945,0 7 0,-7-4-121,-5 8 1,-5 14-125,-6 3 1,-4 14 18,-8 3 0,-5 9-19,0 9 1,-1 5-249,7 1 1,1 7-74,4-1 0,0 3-219,12 2 1,4-8-295,13-3 1,9-12 279,8-5 0,10-9 48,14-9 1,3-7 89,8-16 1,2-10 80,3-7 1,-3-8-73,4-10 0,-5-13 274,-1-4 0,-7-5 170,-5-1 0,-6-2 233,-5-3 1,-9 3 143,-9 9 1,-7 1-271,2 3 1,-12 7-74,-6 11 0,-5 4-62,-6 8 1,4 7-466,-4 5 1,-2 3-446,2 2 0,0 2-763,5 3 1,-1 5 318,-4 7 0,4 1-1997,-4-1 3090,11 0 0,-11 1 0,4-1 0</inkml:trace>
  <inkml:trace contextRef="#ctx0" brushRef="#br0" timeOffset="680">1125 760 8228,'-18'-23'0,"3"0"0,3 2 969,7 1 1,1 5-338,-2 4 1,4 1 1047,-4 4-650,4 4-614,2 2 0,8 16-110,4 7 0,3 2 113,2-2 0,1 4 61,-1 7 1,8 3-112,4 3 1,-2-3-503,1 3 1,-5 4 183,6 2 1,-2 2-764,2-2 0,4-1 164,-4-5 1,-5-5-103,0-1 0,1-1-140,-2-10 0,-6-8-568,-6-9 1,-5-4 1357,6-2 0,-1-8 0,7-1 0</inkml:trace>
  <inkml:trace contextRef="#ctx0" brushRef="#br0" timeOffset="956">1713 449 8176,'0'-18'0,"0"1"2589,0 0-956,0-1-1038,0 9 0,-2 1-76,-4 8 1,2 10 201,-7 7 0,5 8-401,-6 10 1,-5-1-77,-6 1 1,-8 7-190,2 4 0,2 4 156,-1 2 1,-7 2-161,-5 3 0,5-3 0,6 4 0,2-10-158,-1-2 1,-3-2-104,8 2 0,0-3-197,5-9 1,7-1-622,-1-4 1,8 1 486,-1-6 1,-3-1-580,2-6 1,0-6-159,6 1 8,0-1 594,8 7 1,2-9 675,7-3 0,8-4 0,2-2 0</inkml:trace>
  <inkml:trace contextRef="#ctx0" brushRef="#br0" timeOffset="1265">2249 552 8224,'7'-34'0,"5"-1"0,-3 3 734,3 3 1,-8 4 23,2 7 0,-4 1 1003,-2 0-507,0 7-601,0 3 0,-8 14-67,-4 5 1,-3 5-170,-2 6 0,-1 4-14,1 8 0,0-1-139,-1 1 1,1 7 53,0 4 1,-2 6-89,-4 6 1,1 5-1,-6 12 0,-1 0-675,-6 11 1,1-1 59,16-36 1,1 0 0,-17 43-210,16-42 0,1-2 1,-10 33 166,4-6 1,4-19-186,1-16 1,9-5-302,3-7-53,4-10 72,2-11 1,0-9-455,0-3 0,0-5 1348,0-7 0,0-16 0,0-3 0</inkml:trace>
  <inkml:trace contextRef="#ctx0" brushRef="#br0" timeOffset="1431">1782 725 8227,'-2'-23'712,"-4"0"0,4 0 0,-4 6 1947,4 0-1942,2 7 1,8 2 357,4 8 0,3 8-619,2 4 0,1 11-541,-1 5 0,-2-1-399,-3 2 1,3 2-769,-3 9 0,-3-3-1034,3 3 2286,-8-3 0,11 5 0,-5 2 0</inkml:trace>
  <inkml:trace contextRef="#ctx0" brushRef="#br0" timeOffset="1806">2577 967 8115,'8'-17'0,"-4"-2"1534,7-4 2126,-7 4-2997,4-6 0,-10 15-324,-4 4 1,-5 4-704,-12 2 1,-2 14 300,-4 3 1,-4 6-1292,4 0 1,-1-4 748,1 5 0,4-5-1096,7-2 949,1 0 701,0 1-6,7-9 0,10-3 135,12-12 0,9-9 591,2-8 1,6 0-365,-6 5 1,6 1 789,-6 0 1,0 5-392,-6 1 1,0 7-176,1-2 1,-7 12-212,1 5 1,-3 14-310,3 10 1,-4 7 125,-8 10 0,0 10-40,0 7 1,-2 8-458,-4 9 1,-6-1 339,-11-5 0,0 5-271,-11-4 0,1-6 118,-13-6 0,0-10-111,-6-13 1,-2-11 58,-4-12 0,12-11 135,0-7 1,10-10-173,7-7 1,4-13-227,8-9 1,7-3-1663,4-9 2152,4 0 0,8-2 0,0-4 0,0-4 0</inkml:trace>
  <inkml:trace contextRef="#ctx0" brushRef="#br0" timeOffset="2356">2837 1382 11207,'0'-17'3212,"7"0"-2678,5 0 0,5-1 18,6 1 1,4-2-769,8-4 0,-6 2 207,-1-8 1,-1 6-606,2-6 1,-4 2 351,-8-2 1,-7-2 50,-4 8 0,-6 0 126,-6 6 1,-6 7-81,-11 5 0,2 5 123,-8 5 0,2 5 366,-1 7 1,-3 8-186,8 4 0,2 10-41,9 1 0,-1 0-410,7-5 1,0-1 150,6 1 0,2-2-22,4-4 1,5-5-2,12-6 1,4-9-59,8-3 1,0-6 90,-1-6 1,1-9 157,-1-8 1,1-14 82,-1 3 0,-5-12-106,0 0 1,-8 1-258,2-1 1,-3 8 156,-3-2 0,-2 5-479,-3 6-121,3 4 255,-13 16 1,6 10 251,-8 17 0,0 7 259,0 9 0,-2-1 392,-4-4 0,4 2-302,-4-8 0,-1 0 1379,1-6-799,0 0 715,6-7-924,0-2 0,2-10-249,4-4 0,-2-10-50,7-7 0,3-5-127,9 5 1,-2-8-72,8 2 1,-6 2 104,6-2 0,5 8-112,6-2 1,-1 12-41,-10 5 1,1 6 347,-6 6 1,-3 11 69,-10 12 1,-3 5 242,-8 7 0,-8-5-522,-3 4 1,-5 3 69,-1-3 1,0-5-1149,-1-7 1,1-6 597,0 1 1,0-12-1580,-1-5 1953,9-4 0,1-2 0,8 0 0</inkml:trace>
  <inkml:trace contextRef="#ctx0" brushRef="#br0" timeOffset="3140">4082 1313 8045,'-18'0'2181,"1"0"-1109,0 0 276,7 0-905,3 0 0,8 0-336,5 0 1,10-2 152,7-3 0,5 3-636,-4-4 1,6-2 77,-1 2 0,4-1-119,1 1 1,1 2 250,0-7 166,-1 7 0,1-12 0,-1 7 0</inkml:trace>
  <inkml:trace contextRef="#ctx0" brushRef="#br0" timeOffset="3448">4773 604 8184,'0'-17'913,"0"-6"-685,0 0 1,0 0 472,0 6 1,-1 7-115,-5 4 0,-4 4 33,-7 2 1,0 8-325,-1 3 0,-5 11-243,0 1 1,-6 7-91,6-1 0,0 8-450,6-3 0,2 5-172,3-10 1,-1 3 351,7 3 0,0-3-4,6-3 1,10 2 251,7-8 1,2 0 26,10-6 0,-2 1 126,2-1 1,1 0 481,-6 1 1,-1-1 275,-6 0 0,-6 0-414,1 1 0,-8-1 38,2 0 0,-12 1-186,-6-1 1,-5 0-367,-6 1 0,-2-1-226,-4 0 1,-4-5-635,5-1 1,3-7-2467,2 2 1926,11-4 1476,4-2 0,8 0 0,0 0 0</inkml:trace>
  <inkml:trace contextRef="#ctx0" brushRef="#br0" timeOffset="3715">4912 1106 8127,'-18'0'3928,"1"0"-3611,0 0 1,0 0 191,-1 0-184,9 7-400,-7 3 1,14 2-898,-3-1 728,3-7 1,4 4-280,3-8 1,-1 0 241,8 0 0,1-2-185,10-4 1,-3-4 481,3-7 0,-4 6-158,-2-1 0,-5 2 1891,-1-1-349,1-4 176,5 13-1220,-7-6 0,-1 10-134,-3 4 0,-4 3-450,4 8 0,-4 1 226,-2-1 1,0 0-1219,0 1 0,0-1-980,0 0 2200,7-7 0,11 5 0,8-5 0</inkml:trace>
  <inkml:trace contextRef="#ctx0" brushRef="#br0" timeOffset="3932">5465 103 8127,'0'-25'0,"6"6"835,0-4 0,1 9 283,-1 3 95,-4 7 1,8-2-562,-5 12 0,-3 13 337,4 16 0,-4 9-413,-2 13 0,0 7 70,0 11 1,-8-2-567,-3 7 0,-5 7-321,-1 5 1,0 0 55,0-5 1,-5-3-141,5-3 1,-4-8-302,9-15 0,3-10-846,-3-19 1,7-6-256,-7-12 0,6-3 356,-5-8 1371,-1 0 0,3-8 0,1-1 0</inkml:trace>
  <inkml:trace contextRef="#ctx0" brushRef="#br0" timeOffset="4082">5171 933 9349,'17'-17'2960,"3"5"-2140,3 1 0,4 1 37,7-2 1,9-1 819,3 7 1,-2-5-793,2 5 1,0-6-463,6 7 0,-8-1-145,-4 6 0,-11 0-1990,-6 0 0,-3-6 486,-3 0 1226,-8 1 0,7 5 0,-7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3:45.283"/>
    </inkml:context>
    <inkml:brush xml:id="br0">
      <inkml:brushProperty name="width" value="0.08571" units="cm"/>
      <inkml:brushProperty name="height" value="0.08571" units="cm"/>
      <inkml:brushProperty name="color" value="#AB008B"/>
    </inkml:brush>
  </inkml:definitions>
  <inkml:trace contextRef="#ctx0" brushRef="#br0">0 604 8121,'0'-34'210,"0"-1"1,2 0 97,4 1 0,-4-1-109,4 1 0,-3 7 705,3 4 1,-2 4 280,8 1 379,-9 1-1083,13 7 0,-12 10-115,7 12 1,-5 13-174,5 9 0,-5 9 15,6 9 1,-8 7-211,1 5 1,-3 5 86,-2 6 1,0 1-667,0 5 0,-5 4 381,-1-5 1,-8-3-604,3-2 1,-3-11 228,3-7 0,-5-9-478,5-2 425,3-15 348,-7-6 1,15-31 302,0-11 0,8-17-88,9-1 1,6-11 167,0 0 0,8-10-78,-2-2 1,3 1 220,3 5 1,5 2-130,0 4 1,1-2 510,-7 7 0,-5 11-286,0 12 1,-8 3 38,2 9 0,-11 10-90,-6 13 0,-5 10 42,-1 14 1,-1-3-222,-5 8 0,-4-2 81,-7 2 0,0 2-991,-1-7 0,1-1-103,0-5 0,5-1-1916,1 1 2010,7-8 0,-2-4 806,12-12 0,11-11 0,10-9 0</inkml:trace>
  <inkml:trace contextRef="#ctx0" brushRef="#br0" timeOffset="124">761 985 8121,'-9'0'3025,"-1"2"-2160,4 3 0,4 5-359,-4 7 1,5 2-338,1 5 1,-6 2 18,0 9 0,0 0-1675,6-1 0,0 7 1487,0-1 0,0 0 0,0-5 0</inkml:trace>
  <inkml:trace contextRef="#ctx0" brushRef="#br0" timeOffset="275">882 431 9927,'0'-11'349,"0"-1"0,2 8-390,4-1 0,-2-3-355,7 2 0,3 2-168,9 10 564,-4-4 0,14 21 0,-6-4 0</inkml:trace>
  <inkml:trace contextRef="#ctx0" brushRef="#br0" timeOffset="658">1159 1209 8113,'-17'10'0,"-1"-4"0,1-4 1403,0-2 1,5 0 148,1 0-1463,7 0 1,-4-2-128,8-4 0,2 2-166,4-7 1,-2 5-235,7-6-27,1 1 1,5-5 310,0 5 1,-5-2 153,-1 7 1,-5-6 156,6 6 0,-7-5-193,7 5 0,-6 0 842,5 6-37,-7-7-46,11 5-532,-5-6 1,2 10-49,-1 4 0,-5-2-411,5 7 1,-5-1 192,6 1 0,-7 5-114,7-5 1,-2-1 36,1 1 1,3 1 41,-9 5 0,7 0 269,-6 1 0,-1 7 290,-5 4 1,0 7 16,0 10 1,-7 2 318,-5 16 1,-3-1-374,-2 6 0,-7 6-209,1 0 1,-2 0-520,2-6 0,-2-9 274,-3-8 1,-5-8-1496,4-10 0,-4-12 95,-1-5 1,-3-15 1441,-3-8 0,-2-6 0,-4-16 0,3-1 0</inkml:trace>
  <inkml:trace contextRef="#ctx0" brushRef="#br0" timeOffset="1043">1401 500 8161,'0'-17'965,"0"0"0,2-2-16,4-4 1,3 9 422,9-3 1,-1 11-574,0 0 1,0 4 111,1 2 0,-7 10-454,1 7 0,-1 10-152,7 14 1,-3 5-534,-3 11 0,1 5 228,-7 7 0,0 6-767,-6 0 1,0 7 122,0-1 1,0-4-549,0-2 1,0-12 602,0-5 0,0-12-485,0-6 967,7-18 1,3-7-103,7-15 0,-2-8 305,-3-3 0,3-12-135,-3-6 0,9-4 220,2-1 1,0-7 204,-6 1 0,1 0 32,-1 5 1,0 6-134,1 0 1,-1 8 92,0-2 1,-5 6 0,-1 5 0,-5 5-134,6 7 0,-9 7-480,3 5 0,-4 11 167,-2 6 0,0-2-815,0 1 1,0 1-63,0 6 0,0-8-439,0-4 0,0-4 355,0-2 1029,8-7 0,9 5 0,10-5 0</inkml:trace>
  <inkml:trace contextRef="#ctx0" brushRef="#br0" timeOffset="1233">2318 1106 8147,'-24'5'1447,"1"1"-422,8 0 186,7-6 0,10 0-433,4 0 0,13-6-126,16 0 1,1-5-280,10 5 1,1-5-168,4 5 0,1-6-987,0 7 0,-8-7 592,-3 6 0,1-5-1263,-2 5 0,-1-6 108,-10 7 1344,3-9 0,-12 5 0,4-9 0</inkml:trace>
  <inkml:trace contextRef="#ctx0" brushRef="#br0" timeOffset="1475">3251 189 8074,'6'-27'0,"0"4"0,0-2 1462,-6 2 1,5 6-642,1 5 0,2 9 215,-2-3 1,-4 6-457,3 6 1,-3 11 40,-2 12 0,0 11-169,0 6 1,0 10-187,0 1 1,-7 9-313,-5-3 1,2 4-383,-1 3 1,-1-1-797,-5 0 0,0 0 651,-1 0 0,7-7-879,-1-5 0,7-5 614,-7-6 1,8-9-700,-1-8 1537,-5-16 0,-7 3 0,-10-16 0</inkml:trace>
  <inkml:trace contextRef="#ctx0" brushRef="#br0" timeOffset="2301">2836 846 8241,'18'-17'795,"-1"0"0,2 5 268,4 1 0,12-1-551,11-5 0,12 0-213,5-1 1,4 3-235,2 3 0,-5 5 121,-1 7 1,-13 0-952,2 0 0,-14 2 40,-3 3 1,-14 5-330,-9 7 1,-8 1 611,1-1 0,-5 0-629,-5 0 1256,-5 8 1,-5-5-187,3 3 221,-3-4 1,13-8-211,-4 1 930,4-8 0,10 3-319,3-7 1,5-1-151,1-5 1,0 2-245,1-8 1,-1 1-375,0-6 0,0-1-86,1 1 1,-3 5 39,-3 1-2,-5-1 153,-7-5 1,-7 8 265,-5 3 1,-3 4-14,-3 2 1,1 8-97,0 3 1,0 4-173,-1 3 0,3 1-185,3 4 0,5-4-209,7 4 212,0-4-95,0-1 1,9-3 4,9-3 1,1-5 176,10-7 0,-8-7 217,2-5 1,2-9 319,-2-2 0,0-8 286,-6 2 0,0-1-335,1 1 1,-9-4 133,-3 4 1,2-1-121,-2 1 0,-1 4 976,-5 7-418,0 9-1049,0 1 0,2 22-64,4 3 0,2 6-182,3 0 1,5 2 19,-5 4 1,10-2-426,2-4 1,2-6 233,-2 0 1,-2 1 154,8-7 0,-6-3 26,6-2 1,-8-6 117,2-6 0,-5 2 624,-7-7 1,3-7 38,-9-5 1,1-6 319,-6 6 1,0-7-379,0 1 0,0-2 94,0 2 1,0-2 310,0 8 1,0 0 251,0 6-1050,0 7 190,0 3-666,8 30 0,0-8-50,3 20 0,10-5-332,-3 5 0,5 4 417,0-5 1,-2 3-128,8-14 0,-6 0 87,5-6 0,-1-2 189,2-3 0,2-4 358,-8-8 1,0-8-127,-6-4 0,1-5 734,-1-6 0,-6-4 14,1-7 0,-6-1 355,5 0 0,-7 1-246,2-1 0,-2-1-223,1-5 1,-3 5 338,4-5 1,2 13-355,-2 5 1,-1 3 584,-5 3-706,8 7 0,0 5-494,3 10 0,3 13 91,-9 11 1,9 5 87,-3 7 0,-1 3 42,2 8 0,-9 1 85,3 5 1,-4-2-1073,-2 7 1,0-7 401,0 2 0,0-1-1419,0-5 1,-6 2 863,1-14 0,-1-1-2207,6-11 3229,0-10 0,0-18 0,0-10 0</inkml:trace>
  <inkml:trace contextRef="#ctx0" brushRef="#br0" timeOffset="2492">4842 155 8041,'18'-35'396,"5"2"48,0 5 1,7 3 806,-1 7 1,4 9-559,2 3 1,-1 12 493,1 5 0,-3 12-541,-3 6 0,-6 4-47,-11 1 0,-5 3-273,-7 3 1,-9-3-365,-8 3 0,-10-3-151,-14-3 0,-3-7-383,-8-4 0,0-4-1433,0-1 0,1-3 2005,-1-4 0,8 5 0,1-7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0.208"/>
    </inkml:context>
    <inkml:brush xml:id="br0">
      <inkml:brushProperty name="height" value="0.053" units="cm"/>
      <inkml:brushProperty name="color" value="#FF000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57D200"/>
    </inkml:brush>
  </inkml:definitions>
  <inkml:trace contextRef="#ctx0" brushRef="#br0">22351 5416 8465,'-10'-4'-933,"1"-1"0,4-1 883,-4 1 0,4 2 273,-5-7 0,7 6 289,-2-6 0,4 5-131,1-4-182,0-1 0,0 1 160,0-1-239,0 7 1,0-9 0,1 4-1,3-2 290,0 1 0,6 4-419,-5-4 102,-1 5 1,3-2-92,2 6 1,-1 0 0,0 2-105,-2 2 1,4 0 77,-6 5 1,3 1-1,-4 4 1,2 2 42,-2 2 1,3 0 75,-1 6-68,0-7 1,-4 11 0,2-1 0,4 5 0,-1 1 0,0 2 0,-1 3 110,1 3 0,-4 1-60,3 1-59,-4 6 1,1-5 0,1 4-1,2-4 1,-2-2 0,-2 0 0,-1-3 11,0-1 0,-4-6 27,-1 1 1,-4-2 0,4 1 0,2 1 0,1-1 1,-3-2-39,1-2 1,-1 2 0,6 2 0,3 1 29,0-2 0,7 1 25,-1 1 0,2-1 0,1 4 0,-2-1-5,-1-4 0,-2 0-32,1-3 0,2 5 0,-6 2 0,-2 0 38,-1-1 0,-2 1-43,0-2 0,0 0 0,0 7 0,0 1-43,0-1 0,0-6-18,0 4 48,0 0 0,0 3 0,0-1 0,0-4 0,0 0 62,0 1 1,0-4-1,0 3 1,1-1 75,4-4 1,1-1-69,4-1 1,-2-1 0,-4 2 0,4 2 68,0 1 0,0 0-128,-3-4 0,-2 5 0,5 3 0,0 1-5,0 0 0,-5 0-21,2 4 1,-4 2-1,-1 2 1,2 2-68,2-3 1,-2 0 5,3-3 1,-2 1 0,0 0 0,2-1 46,-2 1 1,0-5 85,2 0 0,-2-4 0,5 6 0,0 1 90,0-1 1,-4-1-137,6 4-20,-7-1 1,8 3-1,-6 0 1,-2 3 0,-1-2-15,-2-2 1,0 0-1,0 2 1,0 1 63,0-1 0,-7-2 46,-2-1 1,-4 6 0,-1 1 0,1 1-3,4-4 0,-4 2 0,4 0 0,-4 2-27,-1 3 0,4-4-107,1 2 1,6-6 0,-2 3 0,3-2-2,2 1 0,0 1 57,0-2 0,0-3 0,0 5 0,0-1 18,0-1 0,0 0 59,0-4 0,0 0 1,0 1-1,0 2 59,0 1 1,0-4-141,0-5 1,7 0 0,2 6 0,2 2 57,-1 1 1,2 0-44,-2-4 1,-2 0 0,0 1 0,0 2 55,-1 1 0,-3 1-68,0-6-64,4 1 0,-5 1 1,7 0-1,-1 1 1,1-6-108,-1-3 1,-4 2-1,5-5 1,-1-1-247,-1-2 1,5-1-257,-4-1 1,-1 0-1,1 1 1,2-2-861,2-4 0,1 9 1506,1-4 0,-1 10 0,0-1 0</inkml:trace>
  <inkml:trace contextRef="#ctx0" brushRef="#br0" timeOffset="1">22763 11785 6763,'-6'-7'7,"4"-1"1,-3 3 812,4-5-547,1 4 1,0-2 0,0 3 0,0-4 398,0-4-558,0 5 0,0 1 1,1 3-1,4 0-74,5 0 1,2-2 32,2 1 1,1 1 5,-1 4 0,2 0 0,1 0 0,4 0 112,1 0 0,1-5-118,6 0 0,1 0 0,1 4 0,6-2 44,4-2 1,-2-1-103,9 1 1,1 3 0,0-4 0,1 1-35,4 1 0,-3-1-11,1 5 1,0-2 0,3-1-1,-1-2 12,-2 2 1,-5 2 25,5 1 1,-1 0 0,3 0 0,-2 0 61,2 0 0,1 0 89,2 0-116,12 0 0,-9-5 0,8 0 1,-3 2-1,1 1 0,4 1 0,1-2 80,0-2 1,0 0-101,0 5 0,-3 0 1,0 0-1,2 0-30,-3 0 0,-3-1 3,2-4 0,0 3 0,5-2 1,1 2-91,-1 2 1,0-5 75,0 0 1,3-1-1,3 3 1,-36 0-1,-1 0-41,37-5 0,-1 3 51,0-4 0,0 4 0,-35 1 0,0 0 1,0 0-1,0 0-8,37-4 1,-3 5 15,1-2 0,-1-1 0,4 0 0,-2-1 25,-3 1 0,4 1-1691,-3 5 1664,-34 1 0,1-2 1,37-4-1,-37 3 0,1 0 1,0-1-1,-1 1 0,1 0 1,-1-1-11,1 1 0,0 0 11,2-1 1,1 1-1,4-1 1,2 1-1,0 0 1,1-1 0,-2 2-1,-1-1 1,1 1-1,0-1-47,0 0 0,0-1 0,1 3 1,0-1-1,4-2 0,-1-1 1,1 2-1,-1 0 48,-2-1 0,0 1 0,0-1 0,1 1 0,-1 2 0,0 0 0,0 0 0,1 0-9,1 0 0,1 0 1,-2 0-1,-1 0 3,2 0 1,-1 0-1,-2 0 1,0 0 0,2 0-1,0 0 1,0 0 0,1 0 2,1 0 1,0 0 0,-6 2 0,0 1 8,2-1 1,0 1 0,-4-1 0,0 0 0,0-1 0,1 0 0,-1 0 0,0 1 77,3 0 1,-1 1 0,-5-1 0,-1 1-58,1-3 0,0 0 0,-3 0 0,-1 1 0,2 1 1,0-1-1,-1 2 0,-1-1 25,0 0 0,-1-1 0,37 2 12,-6 2 0,-6-3 1,-3 2-1,-5-2 105,-5-2 1,-3 5-14,-7-1 0,-5 1 0,-4-5 1,-3 0 127,-2 0 0,-1 5-191,-3 0 0,-4-1 0,-5-2 0,-1 1 1595,0 2-1627,-6 0 539,-2-5-538,-6 0-562,0 0 0,-6 4 500,-3 1 0,-10 6 0,-4-3 0</inkml:trace>
  <inkml:trace contextRef="#ctx0" brushRef="#br0" timeOffset="2">23602 12667 8314,'-21'-14'-46,"6"4"0,-4 1 1,4-2-1,6-2 385,4-1 1,4 0-1,2-1 1,4 1-1,4 0 1,6 0-22,4-1 0,0 3 0,7 1 1,4 1-119,0-1 1,2 5 0,0 1-1,2 4-188,3 1 1,-7 3-31,-2 6 0,-1 2 0,-8 15 0,-3 4 114,-5 6 0,-5 0-81,-6 2 0,-8 5 0,-6 4 0,-8-1 193,-5-2 1,-6-1-122,0 0 1,0-2-1,4-5 1,1-6 328,-1-5-325,7-1 1,5-8 0,12-7-150,10-6 1,17-6 27,6-6 1,12-1 0,2-9 0,11 3-716,7 2 1,-4 0 281,1 0 0,-1 0 0,-9-1 1,-1 3-876,-2 2 0,-12-2 228,-4 2 1110,-9 4 0,2-7 0,-7 5 0</inkml:trace>
  <inkml:trace contextRef="#ctx0" brushRef="#br0" timeOffset="3">24398 12610 8464,'-22'0'656,"1"0"0,14 8 257,2 6 1,3 2-543,2 8 1,0 1-1,2 8 1,3 3-149,4 1 0,5 4-392,5-3 1,-3 0-1,3-4 1,-2-7-354,2-5 0,-3-4 376,3-9 0,-8-3 0,-3-7 1,-2-4 243,-3-4 1,-1-10 289,-2-5 1,-2-4 0,-2-4 0,-4-3 4,0-1 0,-5 4 2,4-1 1,2 3 0,1 2-1,1-1 20,1 1 1,-1 6-895,5 3 1,6 3 0,4 2 0,4 1 478,5 4 0,16 2 0,9 7 0</inkml:trace>
  <inkml:trace contextRef="#ctx0" brushRef="#br0" timeOffset="4">25735 12454 8174,'0'-23'214,"0"5"1,1 2 0,5 2 0,7-1 0,8 1 0,4 1 763,5 4 0,8 3 1,-2 6-1,2 1-844,0 4 0,-8 8 1,-2 7-1,-7 1 1,-7 2-1,-4 3-168,-6 4 1,-4 3 0,-6-2 0,-8 4-339,-8 1 0,-10 1 147,-1 1 1,-5 3 0,5-5 0,1 0 155,2-2 1,8-9-1,3-3 1,5-1 328,5-4 1,4-8-128,10-4 1,10-3-1,14-2 1,9-2 168,7-3 1,6-2-322,6-8 1,-5-1-1,0-1 1,0-2-652,-1 2 0,-7 6 105,-6 1 1,-6 2 0,-1-1-1,-6 4 565,-6 4 0,-9-6 0,-4-1 0</inkml:trace>
  <inkml:trace contextRef="#ctx0" brushRef="#br0" timeOffset="5">26616 12397 8069,'2'-29'238,"1"1"1,3-1 484,2 1 0,1 6 401,6 3 1,-1 5-167,0 4 1,-4 5-311,-1 10-195,-6 3 0,4 13 0,-7 2 0,0 6 0,0 4 31,0 5 1,-2 8-1,-1 1 1,-3 0-649,-2 2 1,3-3-88,-5 6 1,7-6-1,-1 0 1,2-5-221,2-3 0,2-5-263,2 5 1,4-13-1,8-1 1,1-8 733,2-7 0,13 4 0,-2-5 0</inkml:trace>
  <inkml:trace contextRef="#ctx0" brushRef="#br0" timeOffset="6">27839 12510 8085,'-13'-15'249,"2"-4"0,3-3 0,3-1 0,7 5 1,8 2-1,7 2 750,7-1 1,7 3 0,2 2 0,-1 5-677,-2 4 1,3 2 0,0 4 0,-1 6-210,-2 7-112,-8 4 1,-3 11-1,-10 2 1,-4 1 0,-3 3-1,-4 3 1,-4 0-119,-8 1 1,-2-1-1,-6 1 1,0 0-133,0-1 1,4-5 166,-1-4 1,10-5 0,4-4-1,3-5 154,2-3 1,13-8-36,6-4 0,8-8 0,8-7 0,6-5-230,4-3 1,4-6-197,-1 1 0,-4 2 1,3 0-1,-4 1-1057,-5 4 1445,-3 7 0,0-2 0,1 4 0</inkml:trace>
  <inkml:trace contextRef="#ctx0" brushRef="#br0" timeOffset="7">28649 12425 8308,'0'-14'406,"0"0"1,0 0 216,0-1 1,7 3 0,4 2 0,4 5 652,4 4-1106,7 1 1,-4 1 0,6 4-1,-1 5 1,-2 4 0,-3 5 0,-1 5-76,-4 2 1,-7 8-163,-5-1 0,-4 5 0,-1-4 0,0 1-127,0 0 1,-6 3-63,-4-5 240,-2 0 1,2-6 0,2-2 0,2-3 0,3-1-96,1-4 0,5-7 0,5-6 0,10-2-793,7-2 1,0 0-317,8 0 0,-1-5 1220,1 1 0,-3-7 0,5 3 0</inkml:trace>
  <inkml:trace contextRef="#ctx0" brushRef="#br0" timeOffset="8">29886 12439 8161,'6'-28'100,"-2"4"0,5 2 0,2 2 0,2 4 0,3 3 380,3 4 0,3 1 0,6-2 1,1 6-180,-1 2 1,2 2 0,0 2-1,0 2 257,-3 6-449,-8 2 1,1 9 0,-5 3 0,-3 3 0,-2 1 0,-6 0 0,-4 1 75,-4-1 1,1 1-145,-7-1 1,2 1-1,-3-1 1,3-1 31,2-3 0,-4-2-81,6-3 0,-1-4 1,5 4 70,0-3-481,0-8 1,2-2-1,2-4-930,6 3 0,2-4 1348,3 4 0,-1 3 0,0 0 0</inkml:trace>
  <inkml:trace contextRef="#ctx0" brushRef="#br0" timeOffset="9">30554 12383 8058,'-20'-19'247,"6"0"0,7 1 0,7 4 295,5 5 0,5-3 0,8 6 1,6 0-253,3 0 0,1 1 0,1 5 0,-1 0-247,1 0 1,-1 6 0,-1 2 0,-2 3 4,-1 3 0,-7-3-429,2 8 249,-9 3 0,-4-4 0,-6 5 0,-1 3 0,-3 1-41,0 1 1,-7-4 0,3-2 0,0 0 167,3 0 1,4-3 294,1 5-85,0-7 1,0 4-1,1-9 1,4 1 0,4-2 164,4 0 1,0 5 0,-2-8 0,-2 1-162,2 1-136,-5-1 1,-1 5 0,-11-1 0,-7-2-246,-4-1 0,-7-1-562,5 5 1,-6 0-1,3 1 1,0-3 733,3-2 0,-3 9 0,0-3 0</inkml:trace>
  <inkml:trace contextRef="#ctx0" brushRef="#br0" timeOffset="10">30170 13008 7987,'-14'-14'53,"5"4"1,-1 1 1194,-1-2 0,5 3-486,1-2 1,7 7 0,6-1 0,7 2-699,6 2 1,4 0 0,8 0 0,5 0-952,3 0 887,2 0 0,6-6 0,2-2 0</inkml:trace>
  <inkml:trace contextRef="#ctx0" brushRef="#br0" timeOffset="11">31806 12496 8065,'-7'-28'-85,"6"1"1,-4 2-1,3 3 1,4 1 0,3 5 534,4 5 0,8-1 1,4 4-1,1 0 1,3 3-1,2 3-26,2 2 0,-1 2 1,1 3-1,-3 6-274,-2 6 0,1 5 0,-7 7 1,-6 1 59,-5 3 0,-6-3-178,-1 3 0,-6 3 0,-5 1 0,-6 1 82,-7 0 1,2-7-68,-2 2 13,7-3 0,-9-1 1,7-2-1,4-2 1,4-3 6,6-1 1,5-7 0,5-6-1,6-2-58,6-3 0,11-1-318,10-2 0,3-2 0,2-3 1,1-4-568,4-4 0,-4-1-160,3 0 1,-2 0-1,-4-1 1036,-3 1 0,-4-6 0,-5-2 0</inkml:trace>
  <inkml:trace contextRef="#ctx0" brushRef="#br0" timeOffset="12">32474 12340 8126,'-10'-22'106,"2"3"-168,2 3 2404,1 8-1843,5 2 1,0 7 0,0 4 0,2 6 0,1 5 0,3 4 18,2 3 0,2 0-587,4 6 1,0-4 0,2 0 0,1 2-824,2-2 0,7-1 536,-3 0 1,6 1 0,2-6-1,4-2-523,1-1 1,-4-3-188,1-4 1066,-3 4 0,-1-5 0,-1 6 0</inkml:trace>
  <inkml:trace contextRef="#ctx0" brushRef="#br0" timeOffset="13">32758 12468 8126,'0'-29'0,"0"6"0,0-1 651,0 7 0,2-2 1,1 8-1,3 3 80,2 1 1,0 4 0,3 8 0,-3 4-98,-2 4 0,-1 8-399,-5 2 0,-2 9 0,-1 3 0,-3 1-253,-2 3 1,3-2-448,-4 1 0,4-2 0,-3 4 0,0-4-945,0-1 1410,5-2 0,-9 2 0,4 1 0</inkml:trace>
  <inkml:trace contextRef="#ctx0" brushRef="#br0" timeOffset="14">22308 11956 8244,'-13'-6'-135,"2"-4"0,2-1 0,-1 0 0,3 2 0,0-1-107,1 2 0,3-3 235,-7 6 0,6 1 0,-6 4 0,-1 0 0,-3 0-86,-5 0 0,1 1 0,-7 2 0,-3 2 183,-4-2 0,-7 4-110,1-3 83,-10 7 1,3-9-1,-9 4 1,-5 1-1,-5 1-63,-6-1 0,-7 6 0,-2-5 0</inkml:trace>
  <inkml:trace contextRef="#ctx0" brushRef="#br0" timeOffset="15">32246 11558 8533,'21'-6'-92,"4"-2"1,10 0 0,12 3-1,15 4 92,11 1 0,-31 5 0,1 2 0,3 1 0,1 0 0</inkml:trace>
  <inkml:trace contextRef="#ctx0" brushRef="#br0" timeOffset="16">21171 4947 8274,'-8'-28'131,"-3"4"0,6 2 0,2 2 0,1 2 0,2 2 518,0 2 1,2 6-1,3 7-374,4 9 1,-1 3-1,1 11 1,2 0-20,2 0 1,6 6-1,0 6 1,-2-1 68,-1 1 1,3-2-332,0 6 0,0-5 1,-3 4-1,1-3-383,2-2 1,5 3 293,-5-2 1,0 5 94,-5-5 0,0 6 0,0-2 0</inkml:trace>
  <inkml:trace contextRef="#ctx0" brushRef="#br0" timeOffset="17">23602 11558 8312,'-10'0'-7,"1"0"482,-2 0 0,3 0 246,-1 0 101,5 0-169,-2 0-405,6 0 0,0-2 220,0-2-325,0 2 1,0-11 38,0 4-179,0 3 1,0-2-186,0 3-192,0 3-101,0-10 22,0 10 335,0-10 104,0 10-151,0-4-229,6 6-255,-4 0 1,6 0-874,-3 0 1522,-4 0 0,12 0 0,-5 0 0</inkml:trace>
  <inkml:trace contextRef="#ctx0" brushRef="#br0" timeOffset="18">21469 10790 8377,'-20'-20'-176,"4"4"1,-3-3 667,3 3 0,10 7 0,6 1 0,8 1 0,6 4 0,3 2-314,2 1 1,11 0-1,-1 0 1,2 0-435,4 0 1,1 0 0,9 0 0,0 0-1085,3 0 1340,6 0 0,2-7 0,9 0 0</inkml:trace>
  <inkml:trace contextRef="#ctx0" brushRef="#br0" timeOffset="19">23460 11601 8316,'-15'0'101,"1"0"1,0 0 1855,0 0-1437,6 0 0,2-2 0,7-1-112,4-2 1,-2-4 0,5 2-137,-2-1 1,-1-1-188,-5-5 1,0 4 0,0 1 0,0-4 136,0-4 0,0-1-176,0-5 0,-2-1 0,-1-6 0,-1-3-74,0-5 1,-2-3 2,1-2 1,1-4 0,4-2 0,0-2 93,0-2 1,0 4 14,0 1 0,0 4 0,0 1 0,0 2 68,0 3 1,0 5-66,0 9 0,0-1 1,0 6-1,0 2 81,0 1 0,0 7 422,0-1-231,0 7-336,0-3 0,0 7 1,0 4-57,0 4 0,0-1-210,0 2 0,0-5-261,0 4 405,0 1 0,1-1 1,4-1-27,4-2 0,4 4 88,1-6 0,5 1 0,2-5 0,1 0-59,3 0 1,4 0 14,4 0 0,0 0 0,8 0 0,3-1-60,0-4 1,2-3 157,2-6 1,-4 0-1,3-2 1,-4-2 126,-5-1 0,-3-4-98,-7 4 1,-1-5 0,-2 5-1,-4 2 355,-5 1-200,1 2 0,-14 1 1,5 2-1,0 3 0,0 2 0,-3-1-261,4 3 47,-6 2 1,5-4-1,-3 6-65,4 0 1,-1 0-179,2 0 310,-1 0 87,-1 0 200,-2 0-267,1 0 1,-6 1 10,4 4 1,-3-2 114,-2 7-164,6-1 0,-5 6 0,4-1 0,-3 0-1,-2 0 0,5 7-9,-1 2 1,1 4 0,-5 2 0,0 1 6,0 3 0,0 3 0,0 7 0,0 6 1,0 1-1,-2 2 48,-2 1 0,2-3 15,-3 2 1,4-3 0,1-6-1,0-2 166,0-3 0,0-3-109,0-7 1,5-4 0,-1-2 0,-1-2 336,-1-2-236,4-2 0,-3-4 0,7-2 107,1-6 1,-3-2-298,1-2 1,-4 0-1,5-2-268,1-2 0,-5 1-913,-1-7 0,3 5-4253,1-4 5370,4 6 0,1-4 0,0 7 0</inkml:trace>
  <inkml:trace contextRef="#ctx0" brushRef="#br0" timeOffset="20">25763 11402 8361,'-9'7'30,"-1"-2"923,-1-3-603,5-2 0,-2 0 0,5 1 1534,-2 4-983,0-3-133,-1 4-205,4-6-423,-10 0 1,8-5-1,-3-1-128,0-2 1,-2 3 26,4-4 0,-1 4 1,3-4-1,-4-2 66,-1-2 0,5-3-107,-2-3 0,-1 2 1,1-7-1,1-3 37,-3-4 0,6-1-34,-4-6 1,-1-1 0,1-9 0,2-4-53,1-3 1,-3 1 81,1-3 0,-1 0 0,5-11 0,0-1 85,0 1 0,-2 6-51,-2 1 1,2 2 0,-3 4 0,2 3 24,-2 5 1,2 2-88,-6 3 0,4 2 1,-3 1-1,2-2 24,3 1 0,-4 1-39,3-4 0,-6 2 0,5 3 0,2 5-47,2 3 0,-4 8 31,0 3 1,0-2 0,5 2 0,0 2-57,0 1 1,0 2 42,0 0 0,0 0 0,-1-1-27,-4 1 34,4 0 1,-6 0 0,7-1 6,0 1 0,-5 5-29,1-1-8,-1 1 1,5-1-82,0 1-170,0 6 145,0-4 93,6 7 80,2-6 1,5 3 0,-2-5 345,-2 2-284,-5-5 1,7 3 0,-7-7 508,-1 1-380,-1 6 1,0-4-80,2 2-258,-2 4 0,4-2-334,-6 3 282,0 4 173,0-6-2,0 7 1,2 0 0,1 2 62,2 3 0,1-4-19,-1 4 1,-2-3 0,6-2 0,3 1 28,0 4 0,7-3-50,0 2 0,11-2 0,0-2 0,5 0-90,4 0 1,2 0 87,2 0 0,6 0 0,3 0 1,2-2 7,-2-2 0,-1 0 16,-4-5-6,-3-1 0,4 1 0,-10-1 0,-5 1 1,-3-1 59,-2 1 0,-1 1 214,-3-1-197,-4 2 1,-6 3-1,1-1 1,-1 0 258,0-1 1,-4 4-29,-1-3-322,-6 4 0,4 2-15,-7 4 0,0 3-54,0 6 0,0 2 1,0 1-1,0 4 37,0 1 0,0-3 6,0 5 0,0 4 0,0 7 0,0 1 11,0 4 1,0 2-14,0 6 1,4 2 0,1 7 0,0 2-35,1 2 0,-4-1 33,2 7 1,3-7 0,-1 1-1,0-1-1,1 2 0,2-4 8,-4 4 1,1-4 0,-3-1 0,4 2-55,1 2 1,-5-4 36,1 0 1,-2-2 0,0-7 0,1-1 12,2 2 0,-1-13 101,-4-2 1,5-6-1,0-9 1,-2 0 278,-2 1 0,4-4-187,0 3 0,1-3 0,-3-2 1,4 0 232,1 1 1,-5-1-341,2 0 0,1 0 0,0-1 0,1-2-184,-1-2 0,0 1-699,-1 4 0,-4 2 1,4 3 821,-3 5 0,-2 9 0,0 3 0</inkml:trace>
  <inkml:trace contextRef="#ctx0" brushRef="#br0" timeOffset="21">27753 11487 8333,'-1'-10'-601,"-2"1"1029,-2-2 0,-1 5 1023,1 1-346,3 3 699,-4 2-576,6 0-401,0 0-531,0-6 1,0-2-128,0-6 1,0 0-1,0-1 1,0 1 75,0 0 1,-5-2-227,1-3 0,-3-3 0,3-6 0,-4-1-46,0 1 1,-5-2 31,4-3 0,-4 1 0,-1-6 0,0-1-27,-1-2 1,-1 3 48,-2 0 0,2 1 1,-5-4-1,2 2-37,0-1 1,-1-4 1,1 6 1,3-4 0,-5-6 0,3-2-22,-1-1 0,4 0 78,6 4 0,-1 8 0,-2-6 0,1 3 142,1 1 1,5 1-148,-4 12 0,6-5 1,-2-2-1,4 0 12,1 0 1,0 2-54,0 5 1,0-5 0,0-1-1,1 3-114,4 1 1,-4 1 92,4 1 1,-3 4-1,-2 1 1,0-1-31,0 2 0,0-4 48,0 7 0,0-4 1,0 2-1,0 1 51,0-1 1,0-3-35,0 6 1,0-6-1,0 3 1,0-1-19,0-3 1,0 0-14,0 1 0,0-3 0,0 2 0,0-4-66,0 1 1,0-8 71,0 7 1,0-2-1,-2 1 1,-3-2 32,-4-1 0,-2 0 4,1 4 1,-2-4 0,2-2 0,-2 1 55,-3-1 0,3 2-68,2 4 1,-1-4-1,5 0 1,0 0-54,-1-2 0,3 5-2,4-3 1,0 3 0,0 1 0,0 2-178,0 4 0,4-3 175,1 8 1,1-8 0,-2 4 0,0 0-2,-1 3 1,-1-1 102,-2 1 1,0-7 0,0 4 0,-2-2 69,-2 1 0,2 1-103,-3-2 0,-1-3 0,1 3 0,1-2 11,-3-3 1,4 1-33,-6-1 0,4-1 0,-3-1 0,0-2-5,0 1 0,0 2-52,-1 1 0,-4-4 0,5 0 1,-1 2-172,-1 1 1,6 1 209,-6 1 0,7 4 0,-2 0 0,2 1 7,-2 0 0,4 1 6,-4 3 0,3 2 0,2-7 1,0-1 81,0-2 0,-1 0-51,-4 4 1,3-4 0,-4 3 0,1-3-183,1-1 1,-3-1 172,3 1 1,2 0 0,-4-1 0,1 1 23,0-1 0,0 6-65,5-1 1,-1 5 0,-2-3 0,-2 1-82,2 4 0,1 1 63,2 2 1,0 0-1,0-1-3,0 1 1,0 0-61,0 0 1,0 4-40,0 1 0,0 4-8,0-4 100,0 5 70,0-8 0,2 10 151,3-3-198,-4 4 34,5 1-32,-6 0 1,2 0-134,3 0 157,3 0 0,6-5 0,0 0 0,0 2 22,1 2 1,0 1-27,4 0 1,-1-2 0,4-1-1,0-2-4,0 2 0,2 1-4,4 2 0,-1 0 1,-2 0-1,-1 0 15,1 0 0,2 0-11,2 0 1,-3 0-1,0 0 1,-3 0 21,3 0 1,-4 0-25,2 0 0,-2 0 0,3 0 0,-3 0 43,-1 0 0,2 0-16,-4 0 1,5 0 0,-5 0-1,-2 0 12,-1 0 1,-2 0 28,0 0 1,5-1 0,0-2 59,-1-2 0,2-1-91,-1 1 0,0 3 1,-3-2-1,1 0 38,2 0 0,2 2-31,-2-3 1,-2-1 0,5 1 0,-1 1 33,-4-3 1,4 6-82,-2-4 1,1-1 0,-2 1 65,1 2 0,0 1-13,-5 2-95,0 0 4,0 0 5,-6 0 21,-2 0 1,-6 6 0,2 2-45,3 0 0,-4 0 29,4-3 0,-3-2 0,-1 7-17,4 1 1,-3-4 35,2 3 0,3-5 1,-1 4 22,2 2 0,-5 2-18,2 1 0,1-4 0,-1-1 0,-2 2 22,-1 2 1,-1 1-17,4 0 0,-4 0 0,4 2 1,-3 2 15,-2 1 0,0 6-13,0-2 1,0 4 0,0 2-1,0-1 1,0 1 0,0 4-36,0 0 1,0 6 0,0-2 0,0 1-55,0 0 0,0 0 83,0 4 0,0-1 0,0-1 0,1-4-21,4-1 0,-3 4 24,2-1 0,0-3 1,-1 0-1,1-2 68,0 0 1,-1 2-5,2-2 1,-2-3 0,5 5 0,-2-2-58,-3 0 1,0 7 24,2-2-33,-3-4 1,4 3-1,-5-6 1,3 4 0,0 1-1,-1 2 1,1-1-26,0-4 0,-2-3 42,3-2 0,1 5 0,-1 0 0,-1-1 86,3-2 0,-4-1 26,6-1-116,-5 7 0,7-4 0,-5 6 0,0-1 0,2-1 0,-1 1 0,0 0 2,1 4 0,-3-4-5,5 2 0,-7-5 1,3 5-1,-1 2-43,-1 1 0,3-3 30,-2 0 25,-4-7 1,5 10 0,-4-3 0,1 3 0,2 0-1,0-1 1,-1-4 57,1-1 0,5 4-53,-6-1 1,6 2 0,-4-1 0,0-2 23,1-3 1,-1 6-101,-1-2 59,-4 3 1,10 0 0,-4-2 0,1-1-1,1 0 1,1 0 0,-2-2 19,-2-1 1,5-2 49,-2-4 0,-1 4 0,2-1 0,-1-4 71,-1-3 1,3-3-77,-6 2 0,6 3 1,-3-5-1,1 2 13,1-1 0,-1-4 30,6 5 0,-3-7 0,-1 2 0,-1-3 39,1-2 1,0 5-133,-2 0 0,2 0 1,-6-5-1,-2 1 0,-1-1 0,3 6-143,-1 4 1,1 3 0,-5 1-1,-1 1-734,-4-1 1,3 7-3200,-3 3 4057,4 9 0,7 10 0,2 8 0</inkml:trace>
  <inkml:trace contextRef="#ctx0" brushRef="#br0" timeOffset="22">30057 11259 8200,'-14'0'-288,"4"0"0,1 0 235,-2 0 1,3 2 0,-2 1 2585,-1 2-1093,5 0-325,-1-5-743,7 0-24,0-7 1,0 4-26,0-6-368,0-1 0,0 1 1,-1-1-101,-4-1 1,4-1 186,-4-3 0,-2 0 0,1-3 1,0-2 87,0-2 1,-4-7-111,5-4 1,-6-7 0,3 2 0,-1-4-73,-1-6 1,6-2-3,-6-7 0,5-1 0,-2-4 0,0-3-72,4 0 1,-3-2 112,1 5 0,-1 2 1,3 8-1,-4 4 100,-1 4 0,4 3 61,-6 3 1,5-1-1,-3 6 1,2 1 2,3 2 1,1 0-96,2-3 1,0 3 0,0-5 0,0 2 41,0 0 0,0-7-284,0 2 177,0 3 0,0-1 0,0 6 0,0-1 0,0 2 0,0 2 0,0 7 156,0 2-88,0 4 0,-1 1 0,-2 2 271,-2 2-315,0 6 0,7-4-317,2 7 1,0 0 172,5 0 0,5 0 0,7 2 0,1 1-55,3 2 0,8 0-13,5-5 1,5 4-1,3 1 1,1 0-65,-1 1 0,3-4 191,-2 3 1,1-4 0,-6-1 0,0 0 112,-5 0 0,0 0-48,-4 0 0,-8 0 1,2 0-60,-5 0 755,-3 0 1,-11 0-539,-2 0-56,-6 0 1,2 0-10,3 0 1,3 0-1,6 0 93,0 0 1,0 2-92,0 2 1,1-2 0,-1 4-25,0 1 1,-1-4-58,-4 6 0,2-4 1,-4 3-57,1-2 0,-5 5 43,1-1 1,0-2-43,0 1 66,-2 1 0,4 4-12,-6 0 0,0 0-7,0 1 0,2-6 0,1 0 0,2 3 36,-2 0 1,-2 2-8,-1 1 1,0 4-1,2 1 1,1 2 15,2 3 0,0 2-57,-5 2 0,0 4 1,1 2-1,2-1-62,2 1 0,5 5 89,-6-2 1,6-4-1,-4 1 1,0-2 92,1 0 0,4 2-75,-2-2 0,-1-3 1,0 4-1,0-4 110,0-2 1,0-3-45,1 4 0,-1-9 0,-5 7 0,2-3 61,-2-2 0,0 2-86,2 4 0,-3-4 0,2-2 0,-2 0-58,-2 0 1,5 2 3,0 4 0,4-4 0,-4-2 0,-1 0 4,3 0 1,-4-4 65,6 1 0,-5-4 0,2 0 214,0-1 0,-3 0-181,7 0 0,-7-4 0,2-1 37,-4 2 0,-1-3-41,0 2 0,0-1 0,0 5 25,0 1 0,0-6-104,0 0 1,0-4 0,0 5 14,0 1 0,2 1-55,3 3 0,-4-1 1,4 0 16,-3 0-18,-2 0 0,1 1 0,2-1-132,2 0 0,0 0-109,-5 1 0,0-6 0,0 0-187,0 3 0,0-5-485,0 3 1,0-5-3188,0 4 4100,0 1 0,-7 10 0,0 2 0</inkml:trace>
  <inkml:trace contextRef="#ctx0" brushRef="#br0" timeOffset="23">31749 11615 8290,'9'-2'-262,"1"-1"511,1-2 464,-5 1 1,2 2 0,-3-1 1405,4-2-1847,-3-6 1,1 8-271,-7-7 0,0 6 1,-2-4-1,-1 0-44,-2 0 0,-1-3 58,1-8 1,2 2 0,-5-7-1,0-3-173,0-5 1,4-4 225,-6-7 0,7-5 0,-2-6 0,5-6-11,5-7 0,-2 3-38,7-3 1,4-2 0,5-2 0,-2 4 64,-1 3 0,-2 5-11,0-2 1,-1 4-1,-3 6 1,-4 10 155,0 11 1,-4 8 221,2 8 1,-4 1 101,-4 4 1,2 4-461,-3 10 1,2-2 0,0 6-264,-2 2 0,1 2-81,4 1 0,0 0 1,0 1-8,0-1 0,6-6 155,3-4 0,6 3 0,2-2 0,5-2-19,5-2 1,0-1 124,11 0 0,0-6 0,6-4 0,2-1-19,1 2 0,7-4 45,-2 4 1,-3-4 0,-2 1 0,-2 1-34,-3 1 0,1 7-17,0-2 1,-7 4-1,-3 1 1,-3 0-23,-2 0 1,2 0 2,4 0 1,-9 0 0,2 1-1,-4 2-41,0 2 0,-6 5 125,2-6 242,-3 7 0,-8-8-162,-4 7 79,-2-7 1,-2 5 0,0-3-1,2 3 1,1 1 126,1 1 1,1 1-1,-5 6 1,0 2-19,0-2 0,0 5-188,0 2 1,0 5 0,0 2 0,0 4-48,0 1 1,0-1-41,0 8 1,0-9-1,0 7 1,0-3 103,0-1 1,0-4-31,0 5 1,-5-7 0,1 3 0,1-4 59,1-2 0,2 0-103,0 1 0,0-2 1,0-4-1,0-4-116,0-3 0,0 3 40,0 0 1,0 0-78,0-5-20,0 0 0,0-4 1,2-2-1,1 0-75,1 0 0,1-4-625,-5 6 1,0-1-1,0 6 1,0-1-3111,0 0 3914,0 7 0,-6 1 0,-2 6 0</inkml:trace>
  <inkml:trace contextRef="#ctx0" brushRef="#br0" timeOffset="24">22948 14487 8269,'6'-21'-107,"-4"4"0,3-5 0,-4-1 1,-1 3-1,0-2 0,0 1 0,0 1 460,0 2 1,0 1 0,0 0-1,0-2 1,0 1 0,2 2 70,2 2 1,-2 0-153,3 0 1,-2 6-170,2 3-188,-4 4 107,6 1 1,-9 6-1,-1 3 1,-2 6 0,0 2 53,-1 2 1,3 1 0,-5-1 0,2 5 23,2 3 1,3 1-88,1 1 1,0 1-1,0 1 1,0 6 54,0 4 1,0 0 0,0 11 0,0 3 8,0 5 1,0 7-68,0 8 0,5-2 0,1 5 0,2-3 44,3 1 0,-3 2-46,1-3 1,1-2 0,4 3 0,-1-5-3,-4-5 0,4 4-1480,-4-4 1459,4-3 0,-4 5 1,-1-5-1,0 2 1,-2 3-22,1 2 1,2-1 0,-4-3 0,-2-2 44,-1-1 0,2 2 63,1 6-51,6-7 1,-4 0 0,5-7 0,1-1 0,3 0-37,-1-4 1,1 1-1,-2-4 1,1 2-74,-1 3 1,-5 1 84,1 2-39,-7 0 0,3-5 0,-6 0 1,-1 3-1,-2 4-11,-2 2 81,-6-5 0,3-1 0,-6-5 0,-1 3 1,1-3 333,0-1 1,1-6 0,4-7 0,3 0-329,-1 1 0,6 1-34,-4 4 1,3-5 0,2-4 0,0-3-176,0-2 0,0 1 0,0-2 0,0-4-85,0-4 1,7-1 0,1-1 0,1 2-1429,1-2 1688,-1-1 0,12-2 0,1 0 0</inkml:trace>
  <inkml:trace contextRef="#ctx0" brushRef="#br0" timeOffset="25">22095 17657 8062,'-29'0'-44,"6"0"1,1 0 0,1 0-423,4 0 876,7 0 1,5-5-1,10 0-256,5 2 1,-1 2 0,4 1 0,3 0-82,-1 0 1,7-5 0,2 0 0,3 2 26,1 1 1,2 1 102,4-4-137,-4 3 0,11-9 0,-2 5 0,7-2 0,8-3 27,6-2 1,8-2 0,-29 6 0,2 0 0,5-1 0,1 0-22,6-1 1,0 0-1,3 1 1,2 1-173,8-3 1,1 0 0,-4 3 0,2 1-1,5-2 1,2 1 0,-1 0 0,0 2 149,2 0 0,-1 0 1,3 0-1,1 1-37,2 1 0,0 1 0,-3 0 0,0 1 0,-1 3 0,0 0 0,0 0 0,-1 0 3,1 0 1,-1 0-1,3 0 1,-2 0-7,-2 0 1,-1 0 0,-61 0-10</inkml:trace>
  <inkml:trace contextRef="#ctx0" brushRef="#br0" timeOffset="26">28637 17230 8697,'58'-4'-11,"0"-1"0,-1 0 0,-2 0 0,-1 1 0,0-1 0,0 0 0,1 0 0,-1 1 10,0-1 1,0 0 0,0 0 0,3 2 0,-1 0 0,1 0-16,-3 0 1,-1-1 0,1 1 0,26 1 0,-1 0 0,-5-2 0,-1 0 0,2 0-1,0 2 15,0 0 1,0 0 0,1-1-1,0-2 11,-5 1 1,0-1 0,-2 1-1,0 0 1,-7 0 0,-1 0-1,-2 0 1,-1 0-25,-3 0 1,0 0 0,-1 3-1,0-1-1,-6 0 0,-2-1 1,-1 0-1,-1 0 1,27-3-1,-1 0 8,-4-1 0,-9-2-78,-10 4 1,-9-1 0,-6 3 0,-7-2-376,-6 2 1,0-1 459,-5 0 0,2 2 0,-11-3 0</inkml:trace>
  <inkml:trace contextRef="#ctx0" brushRef="#br0" timeOffset="27">23616 17159 8152,'-8'-1'-921,"2"-3"866,0 0 0,-1-3 366,-2 3-294,2 2-5,7-4 201,0 6 553,0 0-510,7 0-244,-6 0 117,12 0-176,-11-7 0,10 6 0,-2-4 30,2 4 1,-2 1 58,-1 0 90,1-7 1,4 6-1,0-6 113,0 1 1,1-2-200,-1-6 0,2 1 0,1 2 0,2 2-9,-2-2 1,-1-2-44,-2-1 1,2 0 0,2-1 0,1 1 40,-2 0 0,-1 1-44,-2 4 1,0-4 0,0 5 0,1-1 81,-1-1 1,0 1-24,0-5 1,0 4-1,1 1 1,-1-2 31,0-2 0,0 4-55,1-1 0,0 1 0,3-6 0,1 1 23,-2 0 0,4 0-82,-2 0 0,1-1 0,-3 1 0,4 0 6,1 0 1,-5-1 25,2 1 1,4-5 0,-1 0 0,1 2 25,1 1 0,0 0 5,4-3 0,1 4 0,-1-4 0,-1 3 45,-3 2 0,2-1 20,-2 1 0,3-2 0,1-1 0,1-2 40,-1 2 0,-4 1-104,0 2 1,-2-1 0,3 1 0,-3 0 17,-1 0 1,4 0-57,-1-1 1,1 1-1,0 0 1,-1 0-5,1 0 1,-3-1-56,2 1 0,3-5 0,3 2 1,-3 3 41,0 2 0,-5 3 17,1-5 1,0 1 0,2 2 0,-3 2 97,-1-2 0,-1-2-84,-1-1 0,2 4 0,4 1 0,-1-2 22,1-2 0,2-1-19,1 0 0,1-5 1,-1 0-1,2 1 34,3 3 1,-1 0-40,6 1 1,0 0-1,4 0 1,-1 1-121,-3 4 1,2-4 97,-7 3 1,5 3-1,-7-1 1,-2 0-30,-4 0 1,-1 3 50,4-4 1,1 1 0,-2-3 0,-2 1 47,-2-1 0,1-2 25,5-1 0,4-5 0,2 0 0,-1 2 259,1 1 1,5 2-271,-3 0 1,3-4-1,-1 3 1,-1 2 23,2 0 0,-4 1-136,2-3 1,-2 1-1,2 2 1,-4 1 3,-4 1 0,-2 1-5,0-6 0,1 1 0,-1 0 1,1 0-29,-1 0 1,1-1 19,-1 1 54,0 0 0,-4 0 1,-2-1-1,0 1 1,-1 0 280,-1 0-268,-1 0 1,-4 4 0,-1 2 0,0 0 0,0 0 19,1-3 0,-6 3 0,0 1 0,3-1-16,0 0 0,2 3-2,1-4 0,-1 1 0,0-3 0,0 1 8,0-1 1,5 3-34,0-1 0,5 1 0,-3-3 1,1 1-5,3-1 0,2-1 10,1-3 1,1 3-1,-1 1 1,1 1-11,-1-1 1,2-2 19,3-1 0,-7 0 0,2 0 0,-1 0 8,0-1 1,1 1 40,1 0 0,-6 0 0,1 0 0,1-1 47,2 1 1,-2 0-74,4 0 0,-9-1 0,9 1 1,-2 0 2,-1 0 0,4 0-14,4-1 0,-4 1 0,3 0 1,-3-2 11,-2-3 0,5 3-64,1-3 1,-1 4 0,-5 0 0,1 1 10,-1 0 0,-4 0 40,-1 0 1,1-1 0,5 1 0,-1 0-15,0 0 1,3-2 5,2-3-7,-3 3 0,9-6 1,-6 5-1,1-4 1,-1 1 94,0-1 1,0 0-1,-6 4 1,-2-2 134,-1 2 1,-5 1-146,5 2 0,-7 1 0,2 2 0,-3 2 30,-2-2 1,0-2-90,0-1 0,1 1 0,-1 2 0,0 2 48,0-3 1,2 0-173,3-2 1,-3-1 0,3 1 0,-3 0-30,-2 0 1,0 0 124,0-1 0,0 6 1,-1-1-1,-2 1 30,-1 1 1,-6-5 2,6 4 1,-5 1-1,2-2 1,1 1 127,0 1 1,-3-5-108,4 4 0,1-4 1,4-1-48,0 0 0,1 1-15,-1 4 0,-5-4 0,1 4 0,1-2 15,1 1 0,3-2 27,-1 2 1,-5-1-1,1 0 1,-1 1 146,-1-1 0,3 4 1,-6-3 0,4 5 0,-2-4-40,1-2 1,-5 3-98,2-2 0,2 6 0,3-4-13,3 1 1,-4-2-213,1 4 1,-1-4 0,5 2 82,0 0 1,1-1 277,-1-2 1,0-1 113,0 6 0,-4-4-262,-1 4 0,-6-1 0,4 3-179,-1-2-279,-4 0-547,4 5-1518,-6 0-1008,0 0 3497,6-6 0,-4-2 0,4-6 0</inkml:trace>
  <inkml:trace contextRef="#ctx0" brushRef="#br1" timeOffset="28">23204 17515 8386,'0'-15'1220,"0"1"-464,0 0 0,0 5 0,0-1 0,1 1-272,4 1 1,1 0 0,5 5 0,-1-2 0,1 2-1,2 1-141,1 2 1,2 0 0,3 0-1,4 0-139,4 0 0,3-1 1,3-3-1,5 0-17,3 0 1,7 1-222,-1-1 60,7 2 0,-2-6 0,10 5 1,2-3-1,3-1 0,1-1 1,3 2 51,3 0 0,3-5-125,-1 1 0,-3 2 0,3 0 1,-4 2-28,-1 3 1,2-3 55,3 1 0,-3-1 0,2 2 0,-2 0-30,-2 1 1,0-4 11,0 2 1,0-1 0,-1 3-1,-2-2-25,-2 2 0,1-3 47,4 1 0,-7 0 1,-2 5-1,-2-1-2,2-4 0,-2 3 4,6-2 0,-6 2 1,2 1-1,-4-3 41,-1 0 1,0-1 61,0 5-43,0-6 0,-2 4 0,-1-4 1,-2 1-1,3 0-26,5 2 0,-1 0 0,2 0 1,-2-2-51,-2 2 1,-1 1 30,1 2 1,-1-5 0,-3 1 0,-1 1-39,2 1 1,1 2-23,2 0 0,0-2 0,0-1 1,0-1-33,0 0 1,0 3 75,0 1 1,-2 0-1,-1 0 1,-4 0-13,-1 0 0,3 0 23,-4 0 0,-1 1 1,-4 3-1,-1 0 5,1-1 1,1 4 24,4-3-32,-4 8 0,5-11 1,-5 5-1,3-1 1,6 0-1,2-2 1,3-1-9,4-2 1,-2 0 19,6 0 0,5 0 0,5 0 0,-2 0 63,-1 0 1,3 0-30,0 0 0,-34-1 0,1 0 0,-2 0 0,-1-1 0,39-3 23,0 2 0,-5 1-90,6 2 0,-40 3 0,1-1 0,2 1 0,1-1 0,0 0 0,0-1 34,1 0 1,0 0 0,6-1 0,-1 1-73,0 2 1,0-1 0,6-1 0,0 0 0,-1 1 0,1 0 0,-1-1 0,0 0 43,1-1 1,0 0 0,3 0 0,-1 0 9,1 0 1,1 0 0,3 0 0,0 0 0,-3 0 0,-1 0 0,-4 0 0,0 0-28,-2 0 0,-1 0 1,-3 0-1,0 0-8,-2 0 1,0 0 0,0 0 0,-1 0 0,-4 0 0,-1 0 0,33 0-121,-3 0 1,-8 0-499,-1 0 1,-4 0 0,-2 0-1,-3 0 662,-1 0 0,-4 0 0,4 0 0,2 0 0,1 0 0</inkml:trace>
  <inkml:trace contextRef="#ctx0" brushRef="#br1" timeOffset="29">23517 18069 7409,'-5'-9'1984,"0"-1"-1442,-6 7-139,9-3 1,-2 1-28,8 0 0,0-1 0,5 3 0,2-4 16,2-1 1,3 4-1,3-4 1,3 0 225,0 0 1,5 3-485,-4-4 1,-1 6 0,1-2 0,-3 3 25,-3 2 1,-1 0-160,-1 0 1,-3 8-1,-2 5 1,-6 6 24,-2 3 0,-8 2-39,-4 4 0,-4 5 1,-3 0-1,-4-1-13,-1-2 0,5 2 1,-2-4 0,0 7 0,3-10 0,5-1 65,3-2 0,3-3 78,5-5 1,2 0 0,4-1 0,8-4 29,8-4 0,5-3-75,2-2 1,1 0 0,3-2 0,3-3-245,0-4 1,-1 1-268,-6-1 0,-2 1 1,-5-3-1,-7 3-1050,-3 1 1488,-9 3 0,9-3 0,-4-1 0</inkml:trace>
  <inkml:trace contextRef="#ctx0" brushRef="#br1" timeOffset="30">24270 17998 7917,'8'-22'195,"3"1"1,-5 7 0,1 0 0,1 0-1,-2-1 1,2 1 0,-2 0 1926,0 0 1,-1 4-410,-5 1-1485,0-1 1,-1 2 0,-4 5 0,-5 6 0,-2 7 0,-2 4 0,-2 5-16,-3 5 0,-2 3 1,-4 3-1,1 1-56,-1 2 1,4 7-236,3-2 1,-1-2-1,3 2 1,5 2-262,3 1 1,5-5 168,7-3 1,12-9-1,13-5 1,9-5-20,7-4 0,1-6 248,6-8 0,-4-4 0,2-8 0,-2-3 149,-7-5 0,-7 2 10,-10-2 0,-5 7 0,-9-2 7,-6 3 1,-15 7-525,-8-1 0,-11 7 1,-4-2-1,-1 4-691,0 1 990,2 6 0,-2 2 0,-1 6 0</inkml:trace>
  <inkml:trace contextRef="#ctx0" brushRef="#br1" timeOffset="31">30028 17970 8084,'0'-15'-53,"0"1"0,0-2 0,2-1 0,3-4 0,4 1 642,4-1 0,7-4 1,4 3-1,4-2 0,6 1 1,4-1 163,3 2 1,1 1-1,1 9 1,0 2 55,-1 5 0,-5 4-340,-4 1-409,-16 6 0,0 4 1,-12 9-1,-2 4 0,-3 6 1,-4 2-1,-6 4-98,-3 1 1,-7 1-5,-4 1 1,-3 3 0,-1-5 0,1 0-277,3-3 0,-1-2 275,6-3 1,0-1 0,7-4 0,2-4 165,5-3 0,5-8-55,5-3 1,6-4 0,13-1 0,9-1-73,7-4 1,4-4-121,3-10 0,2 3 0,5-3 0,-4 3-662,-1 2 1,-6 4 202,-5 1 1,-8 1 0,0-1 0,-6 4 582,-4 3 0,-1-4 0,-5-2 0</inkml:trace>
  <inkml:trace contextRef="#ctx0" brushRef="#br1" timeOffset="32">30967 17614 7996,'6'-20'224,"-3"4"0,5-5 0,0 2 547,0 0 0,1 2 0,6 8 0,0 2 469,4 1 1,-3 4-1145,3-2 0,-8 8 1,-1 6-1,-1 2-325,-1 3 0,3 4-31,-6 0 0,1 4 0,-3-2 1,4-1-731,0 1 1,-2 3 617,5-6 1,-2 6 0,3-5 0,-2-1-78,2-3 1,2 0 832,1-1 1,-4 0 0,-3 0-1,0 2 529,-4 3 1,-2 1-563,-1 4 0,-7 3 0,-8-2 0,-7 5 832,-5 3 1,-6 5-987,0-4 1,0-3-1,4-6 1,3-1-200,2 1 0,3-6-1476,7-4 137,0-1 1341,6-13 0,-5-1 0,5-8 0</inkml:trace>
  <inkml:trace contextRef="#ctx0" brushRef="#br1" timeOffset="33">25791 18012 8070,'-14'-6'-218,"5"3"0,1-7 1229,2-1-806,1 5 1,6-5-1,4 4 1,5 0-1,4-4 1,3-1-1,4 1 1,1 2-1,3-1 294,2 3 0,1-1 1,1 5-1,-1-2-198,1 2 1,-6 1 107,1 2-391,-7 6 1,4 4-1,-8 7 1,-2 4-1,-3 1-65,-2 3 1,-3 2-1,-6 1 1,-3 1-159,-2-1 1,-2 1 196,-4-1 0,0-1 0,0-2 0,-1-3 750,1-1-594,6-2 1,3-6 0,10-4 168,5-4 1,13-5-341,6-5 1,15-3 0,3-8 0,7-1-506,3-2 1,-5 0-602,0 5 1,-6 0 1128,2-1 0,-11 1 0,-2 0 0</inkml:trace>
  <inkml:trace contextRef="#ctx0" brushRef="#br1" timeOffset="34">26772 17898 8036,'0'-18'22,"0"-1"0,0 1 0,-1 2 883,-4 2 0,-3 2 0,-6 4-559,0 8 0,1 6 0,2 8 0,3 2-288,2 3 0,1-2 1,5 7-1,0 0-143,0-2 0,6 5 98,4-4 0,7 3 1,4-1-1,1-1-280,3 1 1,7 0 285,1-1 0,5 1 0,-5-6 1,-1 0 129,-2 2 1,-5-1-107,-6 4 1,-2-4 0,-14-4 0,-6 1-5,-9 2 1,-9 0-583,-7-4 0,-5-6 1,-2-1 542,-2-2 0,6-1 0,-4-5 0</inkml:trace>
  <inkml:trace contextRef="#ctx0" brushRef="#br1" timeOffset="35">26758 17913 8702,'0'-10'1433,"0"1"0,2-1-832,3-4 1,9 5 0,9-1 0,4-1 578,2-2 1,6 1-1393,2 2 0,3-1 0,-1 5 1,-2 0-1337,-2-1 1,-2 3 1295,-5 4 252,1 0 0,-1 6 0,0 2 0</inkml:trace>
  <inkml:trace contextRef="#ctx0" brushRef="#br1" timeOffset="36">27768 17884 7975,'0'-14'60,"1"0"1,4 0 420,4-1 0,6 6 1,2 1-1,5 0 1196,5 0-1357,-2 5 0,9-3 0,-9 7 0,-3 6 0,-3 5 0,-5 7 0,-4 3-142,-4 4 0,-3 0-134,-8 3-54,-3 6 1,-11-4-1,-1 6 1,-1-1-1,1-1-105,2-1 1,3 0 0,2-8-1,4-2-159,4-5 1,10-5 230,4-4 0,12-4 0,7-6 0,8-1-165,5-4 1,7-8 67,-1-6 1,2-1-1,-5 2 1,-1-1-657,-7 2 0,-10 3-1010,-7 4 1806,-4-2 0,-7 4 0,-1-6 0</inkml:trace>
  <inkml:trace contextRef="#ctx0" brushRef="#br1" timeOffset="37">28265 17785 7975,'2'-10'746,"1"1"1050,2-2 236,0-2 1,-5 7-660,0 6 0,-2 8-1031,-3 11 0,2 4 1,-6 10-1,-1 4-201,2-1 1,2 5-469,6-3 0,0 3 0,1 2 0,6 0-593,7-1 1,8-6 31,11-2 1,4-6 0,7-6 0,2-8-344,1-7 0,7-6 1231,-2-1 0,-3-12 0,0-4 0</inkml:trace>
  <inkml:trace contextRef="#ctx0" brushRef="#br1" timeOffset="38">28564 17941 7975,'-14'-14'2347,"-1"0"-1446,8 6 0,2 1-340,10 7 1,4 7-1,8 2 1,2 5 203,-1 5 1,2-1-497,-1 6 1,0-1 0,-3 6 0,0-1-832,-2 1 1,3-1-280,-7 0 0,-4 1 0,-1 1 0,-4 1 841,-1 3 0,0 5 0,0-3 0</inkml:trace>
  <inkml:trace contextRef="#ctx0" brushRef="#br1" timeOffset="39">29090 17842 8354,'2'-10'611,"2"2"1,6 2 0,2 3 0,4 1-162,3 2 0,3 0 0,5 2 0,-2 2-359,-1 6 1,-2 3-1,2 2 1,-7 4-1,-6 5 1,-6 3-183,-3 1 1,-6 6 0,-3-1-1,-8 0-302,0 2 0,-6-4 114,2 7 309,6-13 0,7 7 0,8-13 0,4-3 0,10-5 287,11-6-372,7-4 0,17-2 0,4-4 0,7-6 1,1-5-515,0-3 1,-3 0 0,-8 5 568,-4 0 0,-10-7 0,-4-1 0</inkml:trace>
  <inkml:trace contextRef="#ctx0" brushRef="#br1" timeOffset="40">29659 17856 7947,'34'-6'0,"-2"-1"0,6-2 873,-6 2 0,1 9 0,-10 3 1,-4 6-1,-4 6 0,-8 8 0,-8 7 1530,-12 6 0,-7 3-1681,-9 2-769,-5-1 0,-1-1 0,-3-1 0,3-2 0,5 0-882,6-2 1,2-3-1,19-9 929,5-5 0,17-3 0,11-2 0</inkml:trace>
  <inkml:trace contextRef="#ctx0" brushRef="#br1" timeOffset="41">29573 14131 7883,'-12'-9'893,"1"1"611,1 1-587,7-4 1,-3 8 806,6-6-29,0 6 333,0-10-771,0 11-558,0-4-67,0 6-539,0 0 167,0 6-163,0 2 1,0 6 0,0 2 168,0 3 1,0-3-200,0 3 1,0-3-1,0 0 1,0 3-40,0 4 1,0-1-23,0 2 1,0 0 0,0 4 0,0 2-178,0 3 1,0-3 149,0 4 1,0-4 0,-2-2 0,-1 0 100,-2 1 0,0-2 29,5-4 0,0-1 0,0-4 1,0 1 131,0-2 0,0-1-194,0-2 0,2 0 0,1 1 0,2-1-61,-2 0 0,5 0-58,1 1 0,-1-1 0,0 0 0,0 2-83,0 3 0,-5-2 23,2 7 0,-3-5 0,-1 3 0,2 0 81,2 0 1,0-5 33,-5 2 0,0 2 1,0-1-1,0 1 65,0 0 1,0-3-34,0-3 0,0-1 1,0 0-1,0 2-38,0 3 0,0-2-117,0 7 1,0-2-1,0 3 1,0-1 24,0 1 1,0 2 31,0 2 1,0-1-1,-2 0 1,-1 1-30,-2-1 0,1-1 80,4-3 0,0 1 0,0-4 0,0 1 37,0 3 0,0-3-34,0 2 1,0-5 0,0 5 0,0 1 10,0 2 0,0-4-68,0 1 0,0 0 0,0 6 0,0 1-109,0 3 0,0-1 177,0-5 1,0-1-1,0 0 1,0-2-27,0 0 0,4 5 19,1-6 0,0-2 0,-4 2 0,3 0-53,0-2 0,1 5 73,-5-4 1,5-1-1,-1 2 1,0 0 117,-3-2 1,4 3 25,0-6 1,-1 5 0,-2-4 0,1 2 156,2 4 0,1-4-188,-1 2 1,-3-1 0,4 6-1,-1-3 134,-1-2 0,1 3-108,-5-3 0,2-2 1,1 2-1,2-1 314,-2-1 0,-2 0-253,-1-3 0,0-3 1,0 3-1,0-3 466,0-2-545,0 7 1,0-5-1,0 4 1,0-1-211,0 0 1,5 0-165,0-5 0,0 0 0,-5 1 0,1-1-1012,4 0 1,-4 0 402,4 0 1,1 1-1,1-1 867,1 0 0,1 7 0,5 1 0</inkml:trace>
  <inkml:trace contextRef="#ctx0" brushRef="#br1" timeOffset="42">29389 14174 8262,'14'-2'-395,"0"-1"0,0-3 404,0-2 0,-1 3 0,-2-3 0,-3 0 533,-2 0 0,4 4 0,-5-6 1,-1 1-1,1-1 349,0 1 1,-1 4-446,-4-4 0,0 4 73,0-5-504,0 7 0,-1-3 1,-2 7 93,-2 4 1,-6-3-21,1 2 1,3 3 0,-3-2 0,-1-1 97,-2 3 0,-1-6-154,0 4 0,-2 1 1,-3-1-1,-3 0-28,0 1 1,-6-4-153,-1 2 0,-3 3 0,-10-3 0,-7 1-166,-5 1 1,-4-4 215,-4 3 0,-9 1 0,-8-1 0,0 0 3,3 1 0,-1-5 196,1 4 1,0-3 0,7-2 0,2 0 100,6 0 1,7 1-218,2 4 0,0-3 0,-5 2 0,0 0-6,0 0 0,-5-1-14,1 7 1,-13-1 0,-2 4 0,35-7 0,0-1-18,-2 0 0,0 0 1,0-1-1,-1 1-25,0 2 1,-2 0 0,-1 1 0,0 0 0,-4 0 0,1 0 0,0 0 0,0 0-7,3-2 0,1 0 0,1 0 0,1-1 10,2 2 0,-1 1 0,0-2 0,1 0 1,0 0-1,0-1 0,-37 3-58,8-2 1,1 4 125,9-5 0,-2 1 0,3-3 0,-2 2 179,2-2 0,-5 0 36,-1 2 0,-5-2 0,-4 7 0,-2 1 21,-2 1 1,38-5-1,0 1-142,-4-1 0,0 0 1,-1 0-1,0 2 0,-1-1 1,-1 1-1,3 0 1,-1 1 0,0-2 1,0 1 0,3 1-1,-1 1-124,-1-2 1,0 1 0,2-1 0,-1 1 0,2-3 0,1 0 0,0-1 0,1 1-181,-36 2 1,8 2 190,2-6 1,1 0 0,-1-5-1,4 0 14,4 0 1,-1 0 53,-2 0 0,2 0 0,-2 0 1,2 0 139,2 0 1,5 0-58,0 0 0,2 1 0,-3 2 0,6 4-16,3 1 0,3 1-67,3 5 1,-2-4-1,7-1 1,2 1 58,1-2 1,3 3-20,3-7 1,-3 7 0,5-3 0,-2 2 75,1-1 1,4-6-17,-5 2 1,2 1 0,-2-1-1,4-2 383,-1-1 1,4-2-341,-7 0 0,2 0 0,-2 0 0,5 0 170,3 0 1,2 0-55,0 0 1,0 0 151,0 0-1422,6 0 0,11 0 1,17 0 964,17 0 0,16-6 0,12-2 0</inkml:trace>
  <inkml:trace contextRef="#ctx0" brushRef="#br1" timeOffset="43">20517 14543 8435,'-29'-20'473,"1"6"0,-2-2 0,-2 6 1,-1 4-1,1 4 667,2 6 0,-3 11 0,-2 14 1,-2 9-572,-8 8 1,9 3 0,-2 4 0,6-1 278,4 2-942,6 8 0,3-5 0,11-1 1,10-8-1,12-10 0,13-11 0,11-12-664,7-8 0,11-14 530,5-7 1,12-11 0,-2-11 0,-35 16 0,1 0 187,0-1 1,-2-2 0,-2-2 0,-1-1 150,30-21 1,-12-7-1,-7 2 1,-11-2 672,-12 2 0,-10 3-354,-20 7 0,-14 10 1,-18 5-1,-9 7 48,-4 7 0,-2 5-744,0 8 0,2 6 0,1 4 1,5 3-1213,5 1 1,6 6-1062,14 4 2539,10 3 0,14 1 0,8 1 0</inkml:trace>
  <inkml:trace contextRef="#ctx0" brushRef="#br1" timeOffset="44">21341 14714 8276,'2'-14'833,"1"0"0,3-1 57,2 1 1,2 1-1,4 4 1,0 4-1525,0 4 634,1 1 0,5 0 0,2 0 0</inkml:trace>
  <inkml:trace contextRef="#ctx0" brushRef="#br1" timeOffset="45">21867 14558 9246,'-28'-13'2021,"1"3"-1572,3-8-211,-3 8 1,15-1 0,-4 5 0,2-2 0,3-2 0,0 1 0,1-1-432,1-1 0,6-3-124,-2-5 1,3-3 0,4-6-1,3-2 79,4-4 0,10-2 526,5-7 0,3 7 0,3 3 0,1 3 380,2 1 0,7 7-70,-2 3 1,-3 10 0,-2 6-1,-3 9 864,-2 13 0,1 13-912,-1 20 0,-12 6 0,-7 16 0,-9 7 21,-3-36 1,-3 0 0,-2 4-1,-3 0-709,-7 3 1,-2 0 0,0-3 0,-1-1 0,-6 0 0,-1 0 0,-2-2 0,0-2-1780,-2-1 1,0-2 1916,3-6 0,-2-1 0,-1 6 0,-2-1 0,1-5 0,0-1 0,-4 0 0,1 0 0</inkml:trace>
  <inkml:trace contextRef="#ctx0" brushRef="#br2" timeOffset="46">26602 16633 24386,'28'-14'693,"-1"1"0,-2 2 1,-1 3-1,0 2 1,-2 3-1,-3 1 0,-5 4-1119,-4 3 0,-4 4 0,-6 9 1,-2 2-1,-2 2 0,-6 3 742,-3 2 0,-6 2 1,1-1-1,-1 1 564,-2-1-677,5-6 0,0 3 0,9-6 1,0-1-1,4-2 0,3-4 52,5-2 1,4-4-62,10-6 1,8 0 0,8-2 0,0-2-22,-1-6 1,6 2-442,-2-1-145,-3-1 0,-1-2 1,-5 1-1,-1 3 0,1 1 1,-3 3-1,-2-1 574,-5 0 1,-3-6 0,-2 3-1</inkml:trace>
  <inkml:trace contextRef="#ctx0" brushRef="#br2" timeOffset="47">27142 16576 24418,'-14'-14'-5441,"0"0"4743,-1 0 1,6 6 3419,-1 3-1268,7 3 1,-1 2 0,8 2-945,6 3 1,7 3 0,4 6 0,1 0-371,3 0 0,2 1-77,1-1 0,-1 0 1,-1 0-1,-4 0-865,-2 1 0,-1 4 214,-5 0 0,-1 0 1,-2-4-1,-3 3-528,-2 1 1,-1 0 497,-5-5 0,-6 0 0,-4 0 0,-2-1 712,-3-4 0,1 4 1,0-5-1</inkml:trace>
  <inkml:trace contextRef="#ctx0" brushRef="#br2" timeOffset="48">27199 16491 8206,'0'-9'362,"0"-1"1,0-1 674,0-2 0,2 1 57,2 2-642,4-2 1,13 10 0,2-4 0,4 1 0,2 0 131,-1 2 1,-1 2 0,-2 1 0,-3 0-1477,-1 0 0,3 1-37,-5 4 0,-5-4 0,-5 6 0,1-1-1756,-2 4 2685,-2-4 0,0 13 0,2-3 0</inkml:trace>
  <inkml:trace contextRef="#ctx0" brushRef="#br2" timeOffset="49">27654 16747 8206,'0'8'949,"2"-2"1464,2-6-1849,-2 6 0,6-4 0,-4 3-2343,6-4 1779,-4-1 0,7 7 0,-5 1 0</inkml:trace>
  <inkml:trace contextRef="#ctx0" brushRef="#br2" timeOffset="50">27981 16519 8194,'-14'0'0,"0"-1"0,-1-4 1048,7 4 0,-4-6 1,4 9-1,0 3 0,5 4 1,6 4 125,6 1 1,9 2-1147,1 3 1,6-2-1,-1 7 1,3 1-543,1 2 0,-1-3 36,-3-1 0,-4-1 0,-6 2 0,-1-3-494,-4-1 0,-2-4 107,-7 3 1,-3-5 0,-7-3 864,-9-1 0,-6-7 0,-4 3 0</inkml:trace>
  <inkml:trace contextRef="#ctx0" brushRef="#br2" timeOffset="51">28080 16363 8382,'10'-13'702,"-1"2"0,2 2 2011,2-2 0,6 3-1275,0-2-1461,6 7 1,-9-3 0,5 4-1,-2-1 1,0-1 0,-2 0 22,-1 3 0,-2 7 0,0 2 0</inkml:trace>
  <inkml:trace contextRef="#ctx0" brushRef="#br2" timeOffset="52">27483 17287 8160,'8'-1'2908,"-3"-4"-1025,-3 3-487,-2-4 394,0 6 389,0 0-1843,6 0 0,-3 0-178,7 0 0,-6 0-40,6 0 0,-7-2-67,2-2 0,-2 2 47,2-3-151,-4 4 1,7 1 282,-3 0 154,-4 0 1,6-2 179,-7-3-302,0 4 13,0-5 105,0 6 1420,0 0-1621,0 6 1,-2-5 182,-3 4 1,2-3 694,-6-2-541,6 0 1,-5 0 237,3 0-76,3 0-603,-10 0 0,5-2-75,-2-3 0,3 2 0,4-5 0,-3 2 0,2-5 0,-6 2 0,5 2 0,-7-5 0,7 2 0,-1-1 0,0 0 0,0 1 0,-4 1 0,4-5 0,0 0 0,-1-1 0,3 1 0,-6 0 0,5 0 0,0-1 0,2 1 0,2 0 0,-5 0 0,1 0 0,-1-1 0,5 1 0,0 0 0,0 0 0,0 0 0,0-1 0,0 1 0,0 0 0,0 0 0,0-1 0,0 1 0,0 0 0,-2 0 0,-1 0 0,-2-1 0,1 1 0,4 0 0,-2 0 0,-1 0 0,-2-1 0,2 1 0,-3 0 0,1 0 0,-5-1 0,4 1 0,0 0 0,-1 0 0,-2 0 0,4-1 0,-6 1 0,3-2 0,-1-1 0,-1-2 0,2 0 0,-1 5 0,-4-5 0,5 0 0,-1 2 0,-1 1 0,1-3 0,-5 0 0,4 0 0,2 5 0,0-1 0,1 1 0,2 0 0,-5 0 0,6 0 0,-4-1 0,0 1 0,0 0 0,3 0 0,-4 0 0,6 6 0,-5-11 0,5 1 0,-2-2 0,0-1 0,0 7 0,1 0 0,0 0 0,1-1 0,-2 1 0,4 0 0,-5-5 0,4 0 0,-1 0 0,-2 0 0,2 0 0,-3-5 0,1 5 0,0 2 0,-1 1 0,4 2 0,-2 0 0,-4 0 0,6 4 0,-3 1 0,2-2 0,-2-2 0,4-1 0,-6 4 0,7 1 0,0-1 0,-4 1 0,-1-1 0,0 6 0,5-6 0,0 7 0,-6-10 0,4 12 0,-4-6 0,4 7 0,-2 0 0,2 0 0,-4 0 0,6 0 0,-2 0 0,-2 0 0,2 0 0,-6 0 0,3 0 0,4 0 0,-6 0 0,6 0 0,-4 0-1915,4 0 1,-6 2-530,7 3 1,2-2 0,3 5 2443,4-2 0,16 5 0,5-3 0</inkml:trace>
  <inkml:trace contextRef="#ctx0" brushRef="#br2" timeOffset="53">26872 15666 8166,'5'-9'76,"1"1"0,0 0 583,1 0 0,-1 0 0,-3-3 427,2 2 0,1 6-214,-1-2 0,-3 5 788,2 5-962,-2-4 1,-2 12 619,0-4-764,0 4 1,0 1-139,0 0 0,0-4 76,0-1-312,-6-5 0,2 4 0,-4-4 0,1 4 96,-1 0 1,-2 0 0,-4-5-79,0 2 1,0 0-241,-1-5 0,1 0 1,0 0-1,0 0 127,-1 0 0,0 0-72,-4 0 0,3 0 0,-3 0 0,3 0 102,2 0 0,-2 0-62,-3 0 0,3 0 0,-3 0 0,4 0 4,0 0 0,-4 0-60,0 0 1,1 0-1,3 0 1,1 0 59,0 0 1,-5 4-128,0 1 1,0 0 0,5-5-1,0 0-25,-1 0 0,-4 0 83,0 0 1,0 0 0,4 0 0,-3 1-15,-1 4 1,0-3 45,5 2 1,-5-2 0,0-2 0,2 0 40,1 0 0,-3 2 158,0 2-165,0-2 0,3 4 1,-1-6-1,-2 0 1,0 0 97,-1 0 0,4 0 0,-3 0 0,1 2 62,0 3 0,-3-4-101,-3 4 0,2-4 0,5 1 0,-4 1 122,-1 2 0,-2 1-182,-4-1 0,0-2 0,-1 5 0,1 0 113,-1 0 0,-4 0-73,0 1 1,-5 2 0,3-4-1,-1 0 107,-4 5 1,1-5-152,1 3 1,-3-1 0,3 4-1,-3-2 52,-2-1 0,5-1-120,0 5 27,7-6 0,-9 5 1,6-5-1,-1 1 0,0-1 67,4-2 1,5 4-1,3-4 1,-3 0 116,-1 1 1,5 2-163,3-4 0,2 0 1,0-5-1,-2 1 44,1 4 0,2-3-95,2 2 1,0 0 0,0-1-1,-2 1 88,-3 0 0,3-3-30,-3-1 1,3 5-1,1 0 1,-3-2-38,-1-2 0,-1 1 0,1 3 0,3-4 0,-4 4 0,1-3 0,0-2 0,-5 4 0,5 1 0,-2 0 0,4-5 0,-3 0 0,-3 0 0,4 0 0,-4 0 0,4 0 0,-3 1 0,0 3 0,-1 0 0,0 1 0,-6-5 0,6 0 0,0 2 0,1 1 0,0 2 0,0-1 0,-2-4 0,2 5 0,5 0 0,-2 0 0,2 1 0,1-5 0,2 4 0,-1-3 0,1-1 0,-2 2 0,-3 2 0,8 0 0,-3-5 0,-2 2 0,-3 1 0,2 1 0,1 0 0,2-3 0,0-1 0,0 2 0,-1 1 0,0 2 0,-4-2 0,3-2 0,-3-1 0,3 2 0,2 1 0,-2 2 0,-3-2 0,3-1 0,-3-2 0,3 4 0,1 1 0,-3-2 0,-1-1 0,-1-1 0,1 4 0,3-3 0,-3 2 0,3-2 0,2-2 0,0 2 0,0 2 0,-1-2 0,1 3 0,5-4 0,-1-1 0,7 0 0,-3 0 0,6 0 0,0 0 0,-7 0 0,6 0 0,-5 0 0,6 0 0,1 0-3235,4 0 1,3 0 3234,6 0 0,13 0 0,3 0 0</inkml:trace>
  <inkml:trace contextRef="#ctx0" brushRef="#br2" timeOffset="54">21682 16463 8187,'-14'0'-840,"5"0"1031,9 0 1,11-5 0,24-1 0,7-2-210,9-3 0,9 0 0,3-1 0,3 3 0,5 0 0,4-1-191,-1 1 1,2 5-1,-7-2 1,-9 1 106,-9 1 1,-20-6 585,-7 5-363,-13 1 0,-6 4 1,-10 0-1,-6 0 1,-6 0 195,-7 0 0,-1 0 0,0 0 1,2 0 253,3 0 1,1 0-393,5 0 1,0 4-1,1 3-421,3 1 0,4-4 39,6 6 1,6-7-1,4 2 1,3-4-64,1-1 1,5 0 227,0 0 0,4 0 1,-4-1-1,0-4 158,2-4 1,-10-4 533,3-1 0,-4-1 944,-1 1-1346,-3 0 1,-7 8-253,-4 6 0,-3 12 0,-6 10 0</inkml:trace>
  <inkml:trace contextRef="#ctx0" brushRef="#br1" timeOffset="55">3000 5047 7907,'10'0'1880,"-1"0"-837,2 0 0,-3 0 0,2 0 1,-1-2-1,1-2 0,-2-6-464,-2-3 0,5-7 1,-2-4-1,4-3-315,1-1 0,1-12 1,0-4-1,4-6-29,5-9 1,-2-4-1,3-10-224,-10 36 1,0-1 0,0-2 0,-1 1 0,2-3 0,1 0 0,-1 1 0,0 0-81,0 0 1,1 1 0,-2 0 0,0 0 0,1-2 0,1 1-49,-2 3 0,0 1 0,12-31 1,-3 17 159,-5 8 0,-8 7 111,-2 8 1247,-6 6-1208,4 1 0,-7 15 1,0 6-1,0 9 1,-2 9-381,-3 5 1,4 10-6,-4 5 1,2 5 0,0 4-97,-2 6 0,0-5 1,5 1-1123,0 0 1118,0-4 1,2 4-1,2-8 1,6-3 0,3-7-1,1-7-121,0-10 1,5-6-1,1-11 437,3-7 0,-4-5 0,3-15 107,-2-4 0,-1-2 0,-5-8 34,1-4 1,-6 3 0,-1-6 0,0 1 168,0-1 1,-5 0-236,2-1 1,1-1 0,0 5 34,2 2 1,0 4 0,2 5 0,-4 9 295,0 7 0,-4 10-98,3 2 1,-2 7-1,0 2 1,2 8 9,-2 5 1,3 7-124,-1 4 1,6 0 0,-3 4-52,0 7 0,3 0 0,-5 4 152,2 5-521,1-1 0,4 11 0,-2-5 0,-1 0 0,1 1-492,1 1 0,2-10 0,1 0 126,-1-5 1,0-4 0,2-8-399,3-5 1,-3-5 0,4-5 0,-1-6-1709,0-6 1,5-1 2672,-5-11 0,6-2 0,-3-12 0</inkml:trace>
  <inkml:trace contextRef="#ctx0" brushRef="#br1" timeOffset="56">4436 3981 8237,'15'-7'180,"-6"-1"0,1-4 1,1 1 1087,1 1 0,7 2 0,2-3 0,1 3 844,3 2 1,2-3-333,1 4-1689,1-6 0,-1 9 1,-1-3-1,-3 4 0,-5 1-501,-3 0 1,-4 1 0,-2 4-611,-6 5 0,-4 9-469,-4 4 1,-4 4-1,-8 3 1,-1 2-627,-2 1 1,-7 0 1824,3-4 1,2 4 0,1-2 261,-1-4 0,7 0 1,-2-8 737,5-2 1,8-1 568,-2-2 1,5-6 598,5-3 1,8-3 0,7-4-1,1-3 315,-1-4 0,5-4-1499,-1-1 1,8-5-1,-1 0 1,-2 2-163,-4 1 0,-3 2-958,2-1 1,1 6 0,-6 1-3245,-2 2-2132,-1 1 5802,-8 5 0,-2 0 0,-6 0 0</inkml:trace>
  <inkml:trace contextRef="#ctx0" brushRef="#br1" timeOffset="57">5488 3639 8461,'-12'-19'393,"2"-1"1,4-2-1,1-2 1,1 0-1,2 1 1,4-3-1,5 0 1025,6-3 0,0 1 0,12 1 0,3 2 0,6 2-796,2 3 1,3 1-1,7 5 1,0 1-1,-3 4-332,-4 4 0,-7 10 1,1 6-1,-5 6-198,-4 7 1,-10 3 0,-9 3-199,-3 3 0,-5 8 1,-7 8-362,-9 1 0,-8 1 0,-6 3 0,-5-2-446,-3 1 1,0 3 522,3 1 1,-1-7 0,7-4 199,5-7 0,0-2 0,10-7 184,4-2 0,7-2 1,11-12-1,6-2 392,6-2 1,7-4 66,9-6 1,3 0 0,7 0 104,0 0 0,6-1 1,1-4-251,1-5 1,2 3-1,-5-3-91,-2-1 0,-2 3 0,-3-1 226,-3-2-1334,-10 4 0,-7-1 0,-7 5-2526,0-2 1,-4 1 3416,-1 4 0,1-7 0,4-1 0</inkml:trace>
  <inkml:trace contextRef="#ctx0" brushRef="#br1" timeOffset="58">6597 3526 8267,'7'-35'205,"-6"5"0,6-3 0,-3 3 1382,1 1 1,0 6 0,-5 0 540,0 3 0,0 1-969,0 5 1,0 4 763,0 1-1729,0 6 1,1-4-1,3 9-254,0 3 0,3 1-380,-3 3 450,-2 4 1,11-7 0,-5 5 0,1-1 0,1-1-304,1-1 0,1 3 0,1-4 83,-4 1 1,4-4 0,-4 4 150,4-1 0,-3 4 38,-1-2 1,-1 4-1,3-1-42,-2-2 0,-5 2 1,2-2-63,0 3 1,-4-4 0,3 1-183,-4 1 0,-1-3-34,0 1 1,-1-6-364,-4 2 1,2-4-103,-7-1 0,1 0 130,-5 0 0,4 0 0,1 0 214,-2 0 0,3 0 1,-2 0 83,-1 0 1,3-4 0,-1-1 361,-2 2 0,-2 0 0,-1 0 562,0-2 1,1-2-125,3 3 0,-2 1 325,2-7 1,-1 5 316,2-4 0,-2 4-457,6-4 0,-1 1 0,3-3 33,-2 1 0,0 5 344,5-4-604,0 0-69,0-6 0,6 6 0,4 1 0,4 0 1,3 2 1043,2-1-1043,7-4 0,-3 10 0,9-6 0,1 3 0,0-1 900,2 2-1104,-5 1 0,5 2 0,-7 2 0,-1 3 1,-3 4-1,-5 4-254,-3 1 1,-7 0-1,-1 2 73,-2 3-578,-1-3 0,-11 10 0,-4-2 0,-4 3 0,-3 0-1591,-2-3 2051,-7 2 1,11-10-1,-4 3 1,3-3 0,2-2-237,-1 0 712,7-6 1,4-1 0,10-7 448,8 0 1,2 0 0,9-2-144,5-3 1,-1 4-1,6-4-295,-1 3 0,-2 2 1,6 0-1,1 2-50,2 3 1,-4 3 0,-4 7 262,-3 4-600,-2-3 1,-4 6 0,-3-4-1,-4 2 1,-6 1 0,-3-1 183,-5-2 0,-3-1 0,-6 0 302,-8 2-277,-1 0 0,-12-4 1,2-1-1,-5 2 0,-3 1 1,0 2 12,-2-2 0,3-3 0,-4-2 0,0-3-204,-1 2 1,7-3 0,0 0-1,5-2 1,1-3-457,2-1 1,-3-2 178,6 0 223,0 0 0,10 0 0,-1 0 1,1-2-281,1-2 287,2 2-1912,6-11-2453,0 12 3341,0-6 0,0 9 1144,0 3 0,0 3 0,0 6 0</inkml:trace>
  <inkml:trace contextRef="#ctx0" brushRef="#br1" timeOffset="59">4152 5672 8205,'14'-20'-76,"0"4"0,5-6 0,0 5 0,-1-4 506,-2-1 0,2 5 1,1-4-1,-1 2 1,-2 0-1,-2 2 1,-2-1-1,0 1 671,-3-2 0,-1 0 0,1 5-868,-4 0 1,-3 4-1,-5 2 1,-5 2-1,-8 3 1,-5 1-212,-4 2 0,-3 0 0,-7 0 0,-6 2-229,-5 2 0,-8 4-529,2 7 559,-3-1 0,-4 2 1,-2 3-1,-4 4 0,0 4 1,4 2-1,2-1-444,2 0 0,2 7 520,3 3 1,4 5 0,12 3 0,6 2-79,5 3 0,9 6 0,2 5 1,8-4-193,4-4 1,8-1 124,4-5 77,9-1 0,-2-11 1,7-2-1,1-4 1,2-3-27,1-4 0,1-2 1,-1-9-1,1-2 312,-1-5 1,5-4 492,0-1-387,13-6 1,-8-4 0,10-9 0,-4-6 0,-2-5 1049,1-3-994,6-13 0,-11 8 0,0-9 0,-7 3 0,-4 1 112,-3 0 0,-5 2 1,-10 3-1,-7 5-250,-10 3 0,-8 8-224,-12 3 0,-8 5 0,-7 4 0,-6 7-199,-2 6 1,-4 10 176,3 6 0,-6 6 1,1-1-1,6 1-357,5-1 1,4 3-169,-1-4 1,8 7 0,7 0 0,7-3-878,5 0 1,9-6 1506,2-2 0,16 3 0,5 0 0</inkml:trace>
  <inkml:trace contextRef="#ctx0" brushRef="#br1" timeOffset="60">4778 6042 8302,'0'-9'2589,"0"-1"0,0 5-1804,0-4 1,6 6 0,5-4 701,6 1-1462,-1 4 1,6-4-1,-3 6 1,3 0-1,2 0 1,-2 0-1,0 0-1519,0 0 0,-6 2 229,-2 2 0,-1 4 0,-8 7 1,-4 0-191,-4 4 0,-6 3 1276,-10 7 1,3-5 0,-5-1 0,2 1 566,1-2 0,0 3 966,9-6-445,-4-6 1,11 0 0,1-6 537,9 1 1,3-3 0,13-10 0,1-4-748,2-4 1,1-1-1203,1 0 1,-1 1 0,0 2 501,1 2 0,-1-1 0,1-4 0</inkml:trace>
  <inkml:trace contextRef="#ctx0" brushRef="#br1" timeOffset="61">6555 5672 8201,'1'-23'0,"4"-1"219,-3 7 0,6-6 1,-5 6-1,2-2 1,-2 2-1,-2 1 0,-1 2 1,2 0-1,1-2 1,2-2-1,-2-1 0,-2 2 1,-1 1 1132,0 2 1,0 0-1,0 0 1,0-1-363,0 1 1,0 5 0,2 1 1528,3 1-1058,-4-4-1225,6 10 0,-3 1 1,1 9-1,0 4 212,1 1 1,-3 7-227,7 2 0,-5 4 1,3 3-1,-2 3 101,-3 5 0,3 5-225,-1 4 0,5 1 0,-4 5 0,0 3-56,0-3 1,6 1 231,-3 3-169,-3-6 1,7-2-1,-5-8 1,1-3 0,1-7 44,1-6 0,-3-4 0,0-7 0,0-1-150,-1-4 0,-3 4 0,2-10 0,-6 7 0,0-7-923,0 9 0,0-9-1509,0 7 0,-6-5 2432,-4 4 0,-2 1 0,-3 4 0</inkml:trace>
  <inkml:trace contextRef="#ctx0" brushRef="#br1" timeOffset="62">2133 12809 8461,'-43'-14'-327,"9"0"0,5 1-841,9 3 1794,4 4 1,6 6-1,1 0 1,-2 0 2809,-2 0-2634,5 0 0,4-1-188,8-4-480,4 3 1,8-6 0,1 5 0,6-3-1,2 0 218,5-1-270,1-4 1,3 8 0,0-5 0,1 2 0,1 1 96,1-1-213,1 4 0,4-6 0,1 5 0,0-2 0,2 2 0,6 2 0,6-1-16,1-3 0,9 4 1,4-6-1,-31 5 1,0 0 43,4 0 0,1-1 1,-1-2-1,0 0-987,3 3 1,1 0 960,-1-4 1,1 1 0,-1 3 0,1 0 0,0-1 0,0-1-1,1 0 1,0 0 0,0 0 0,0 1-129,-2 1 0,-1-2 179,2-2 0,-1 1 0,-4 3 1,1 1-1,2-3 0,-1 0 1,0 0-1,-1 2 0,-1 0 1,-1 0-1,39 1 0,-2-1 5,-39 0 0,0 0 1,41 0-1,-40-1 1,0 0-1,1 0 1,0 1 47,-1 0 1,0-1 0,36-6 0,-37 5 0,1 1 0,0 0-1,2 0-72,1 0 0,0 0 0,-1-2 0,1 0 0,1 2 0,0 0 0,-1 0 0,-1 0-2,0-1 0,-1 1 1,1 0-1,1 0 4,1 0 0,0 1 0,-4 2 1,0-1-1,2-2 0,0-1 1,-2 2-1,0 0 21,38-3 0,-37 2 0,1 0 1,0 0 1,-1 1 0,37 0-1,-38-1 1,0 0 0,37-2 18,-2 0 0,-35 2 0,1 0-41,1 1 1,0-1 0,-1 2 0,1-1 0,2-2 0,0 0 0,-1 1 0,-1 0-21,0 2 1,-1-1 0,2-2-1,1 0 18,2-1 1,1 0-1,-4 2 1,0 0-1,3 0 1,1 0-1,-3 0 1,0 1-25,0 0 0,0-1 0,-1-1 0,0-1-19,4 2 1,-1 1 0,-3-1 0,1 0 0,0 1 0,1 1 0,-1-2 0,0-1 22,0 0 1,0 0 0,3 2 0,1 0 33,-2-3 1,0 0 0,-1 3 0,0 0 0,0-3 0,0 0 0,-1 0 0,1 1-18,2 0 1,-1 0-1,0-3 1,1 1-28,2 1 1,-1 1 0,-3-2 0,0-1 0,3 0 0,0 0 0,-1 0-1,0-1 67,1 1 0,0 0 0,1 1 0,0 0-100,6 1 0,2 0 1,-6-1-1,1 0 1,4 1-1,0 0 1,0-1-1,0 1 38,1 0 0,1 0 1,1-1-1,1 0 0,3 1 0,0 0 1,-3 1-1,0 0 1,-1 1-1,0-1 1,-1 0-1,1 0 15,-1 0 1,0 0 0,3 2 0,1-1 19,-2-1 0,1-1 0,0 1 0,1 0 0,-1-2 0,1 1 1,-2 0-1,1 2 21,0 0 0,1-1 1,0-1-1,2-1 93,1 1 1,0 1-1,-1 0 1,0 0 0,1 0-1,1 0 1,-2 0 0,1 0-109,0 0 0,0 0 1,3 0-1,0 0-4,4 0 0,1-1 0,-7-1 0,0 1 0,1 1 0,0 2 0,-1-2 0,0 1 7,0 0 1,0 0 0,1 0 0,-1 0 7,-1 0 1,0 1-1,-1 1 1,-2 0 0,-3-1-1,-1 0 1,2 0 0,0 2 41,-1 0 1,1 0 0,4 0 0,0 0-34,-4 0 1,1 0 0,0 0 0,-1 0 0,-4 0 0,0 0 0,0 0-1,0 0 13,-1 0 1,1 0 0,2 0 0,-1 2-14,-1 0 0,0 0 0,1-1 1,-1 0-1,-3 2 0,-2 0 1,1 0-1,0-1 32,0 0 1,0 1 0,1 0 0,-1 0-21,-3 0 1,0-1 0,-2-2 0,0 1 0,-5 2 0,-1 1 0,0-2 0,0 0-5,-1 1 1,-1-1 0,1 1 0,0 0 2,35 2 1,-2-3 0,-8 4 0,-4-1 194,-4-1 1,-4 6-224,-6-5 0,-7-1 0,-13-2 0,-1 1 438,-3 2 1,-4 0 183,-6-5 765,-6 0-1606,-1 0-227,-7 0-664,0 0 1,-2 4-1101,-3 1 0,2 1 2191,-6-1 0,-1 3 0,-4 6 0</inkml:trace>
  <inkml:trace contextRef="#ctx0" brushRef="#br1" timeOffset="63">2446 11672 9495,'-6'-8'-96,"-1"-5"1,-4 5-1,2 0 1,-2 2 155,-2 0 340,5 4 0,0-4 595,3 6-946,4 0 0,-4 0 0,10 0 0,4 0 0,4 0 339,1 0 0,0-2-256,1-3 0,-1 4 0,0-5 0,0 1 59,1 0 1,0-4-140,4 4 1,-3-1-1,5 2 1,-2 0 17,0 1 0,4-4-20,-4 2 1,6-4 0,-2 4 0,0 1 105,1-3 0,0 4-54,4-6 1,1 5-1,-1 0 1,0 1 24,1-2 1,-1 3-84,1-3 0,-1 4 0,-1 1 1,-2 0 26,-1 0 1,-5 0-23,5 0 1,-7 0-1,4 0 1,-2 1-14,-1 4 1,1-3-15,-4 3 0,4-4 0,0-1 0,0 0-10,1 0 1,-3 0 18,7 0 1,-5-5 0,3 1 0,0-1 105,0-1 0,-3 4-70,5-3 1,-5-3-1,5 0 1,-1 1 107,0 2 0,2-3-128,-6-2 1,6 3-1,-3-1 1,2 0 36,0 0 0,-5 3-61,4-4 1,1 4-1,3-3 1,-2 0-25,-1 0 1,-1 5 0,6-2 0,-4-3 0,0 0 0,2 1-91,-1 2 0,-1-3 84,3-2 1,1 3 0,-1-1 0,1 0 4,-1 0 1,0 5-4,1-2 0,-5-1 1,-1 1-1,1 0 0,-2-1 1,0 4 38,-3-2 0,-1 0 0,4 1 0,-2-2-34,-2 2 0,2-3 4,-1 1 0,5-4 1,-4 2-1,2 1-2,4 0 0,-4-4-1,2 6 0,-6-6 0,5 4 0,-1 0 1,0-1 0,-5-2 17,2 4 1,2-1 0,-1 3-1,1-4-1,-1-1 0,1 4-17,-2-6 0,-2 2 0,5-3 0,-1 3 0,-4 2 1,4-4-7,-2 6 1,1-7 0,-2 1-1,1-1-18,-2 2 0,0-2 23,2 6 1,-3-6 0,3 3 0,-3-2 88,-2 1-54,7-1 0,-1-4 0,4 0 28,-5 0 0,-3 4-30,-2 1 0,-2 4 0,-1-4 1,-1-1 26,1 2 0,2-4-59,1 2 0,2-3 0,1 1 0,2 1-63,-2 1 1,-1 1 60,-2-5 1,5-1-1,0 1 1,0 0 8,2 0 1,-5 0-6,3-1 1,1-4 0,-1 0 0,-2 2 11,-1 1 0,3 2 2,0 0 0,0-5 0,-3 0 1,1 2-2,2 1 1,0 2-15,-5-1 1,5-4 0,0 0 0,0 2-6,2 1 1,-5 0-6,3-3 0,1 4 0,-1-4 0,-2 3-6,-1 2 0,-2-1 38,1 1 0,4 0 0,1 0-17,2 0 1,-9-1-8,1 1 0,2 0 1,3 0-1,-2 0-1,-1-1 1,-2 0-9,1-4 0,-1 3 1,0-3-1,0 1-20,0-1 1,1 4 99,-1-4 0,0 1 1,0 1-1,0-2-9,1 2 1,-1 1-50,0 2 0,-1-5 1,-2 0-1,-2 1-14,2 3 0,0-1 10,-1-3 1,3 1 0,-4-4-1,4 2 28,1 2 1,-5 1-27,1-2 0,-1 3 0,6-3 0,-1 4-2,0 0 1,0-4-7,0 0 0,1 0 0,-1 4 1,0-3-2,0-1 1,2 0 3,3 5 1,-8-2 0,3-1 0,-1-2 36,0 2 1,1 1 6,0 2 1,-5 4 0,1 1 0,-1-2-20,-1-2 0,5-1-37,-4 0 1,4-1 0,0 1 0,-2 0-47,-2 0 1,1-2-39,4-3 1,0 3-1,0-3 1,1 3 20,-1 2 1,0 0 48,0 0 1,0 0 0,1-1 0,-1 1 107,0 0 1,-1 0-44,-4-1 0,4 1 0,-4-2 0,4-1-2,1-2 1,2-5-33,3 5 1,-8-1-1,3 3 1,-1-2 2,0 1 1,2 2-20,4 2 1,-6-5-1,4 0 1,1 2-41,-3 1 0,1 0 43,-2-3 0,1 5 0,-3-2 0,-1 5 9,-1 0 1,-1-6-4,6-2 1,4-2 0,-1 4 0,0-2-21,-2 2 1,-2-4 9,0 2 1,0 0 0,-1 5-1,-2 0 4,-2 0 1,1-2-5,4-3 0,0 3 0,-1-5 0,-2 3 4,-1-1 1,-3 0 19,3 4 0,3-4 0,-6 0 26,1 2 0,3 1-29,-6 2 0,5 0 0,-4 1 16,2 4 0,-3-2-25,4 6 1,-4-6 0,4 1 11,2-2 1,2-2-13,1-1 2,0 1 0,1 0 1,-3 0-1,1-1 1,-2 1-59,0 0 70,11 0 1,-17 1 0,9 2-1,-1 2 1,-1-2 33,3-2 1,-1 0 0,0 2 0,0 2 9,1-2 1,-1 0-39,0 1 1,-5-2-1,1 2 1,1-3 15,2-1 0,1 2-45,0 2 0,0-3 1,2 6-1,1-3-1,2 1 0,0-1 21,-4-4 1,0 4 0,3 3 0,1-1 23,-2 0 0,-1 0-6,-2-2 1,7-2-1,1 4 64,0 0 0,0-8-18,-3 7 0,-3-7 1,3 6-1,-2-2-10,2-2 1,-3 4-21,3 1 1,-3 1 0,-2-3-1,0 3-6,0 1 0,0-2-45,1 4 1,-1-1 0,0 3 0,0-4-32,1 0 0,-1 3 12,0 0 1,2 0 0,1 1 0,2-1-9,-2 0 1,4-2 33,-2 1 0,1 1 0,-2 2 1,1-1 78,-2-2 1,1 0-9,1 5 1,-4-1-1,6-2 31,-1-2 0,-4 0-39,3 5-40,-3-6 0,-2 4 0,0-2 0,1 0 0,0 1 5,4-2 1,-3 1 0,5 4-1,-2-2 14,0-3 0,6 4-22,-1-4 1,-4 4 0,1 1 0,-2-2 72,0-3 0,4 4-97,-4-4 1,0 3-1,-3 2 1,1 0 14,2 0 1,0 0-24,-5 0 1,2 0 0,2 0-1,1 0 29,-2 0 0,4 0-7,-3 0 1,6-1 0,-3-2 0,1-2 44,3 2 1,-3 1-48,2 2 0,0 0 0,4 0 0,1 0 7,-1 0 1,2 0-30,3 0 1,-3 2 0,3 1 0,-1 2-9,1-2 1,2 3 3,3-1 0,1 1 1,-4-3-1,1 2 9,4-2 0,-5 0 17,-2 2 1,2-3-1,-2 2 1,0 0-8,2 0 0,-5-2-9,3 3 1,-5-4-1,-2-1 1,-3 2-7,2 3 1,2-4 1,2 4 0,-1-2 0,-1 0 0,-2 2-7,-1-2 0,0 3 6,4-1 0,-1 5 1,-2-6-1,-1 1 18,1 1 0,2 1 12,2 2 0,-1-1 0,0-3 0,1 3-8,-1 0 0,1 3-46,-1-7 30,1 7 0,-1-4 1,0 4-1,1-2 1,-1 1-1,1-2 0,-6 4 0,1-2 0,1 1-23,2-2 1,-5 4 33,-3-4 0,-1 3 0,-1-1 1,4-2 16,1 2 1,-5 0-17,2-1 1,2 2 0,-1-2 0,2 1-2,4-2 0,-4 4-16,1-4 1,1-1 0,5 2-1,-1-1 19,0-1 1,-1 5 12,-3-4 1,3-1-1,-5 2 1,2 1 45,-1 1 0,-1-2 31,2-1 1,-3-1-1,-6 3 1,3-1 17,1 1 0,1 1-90,-1 3 0,-3-6 1,5 1-1,-2 1-74,0 1 0,0 2 98,-5 1-90,6-7 1,-4 4 0,5-2 0,-2 2 0,0 3-17,-2-1 52,-1 0 0,3 0 1,0 0-1,0 1 1,0-1 56,-1 0-53,8 0 0,-9 1 1,7-1-1,1 0 1,0 0-1,1 0 1,-3 1 4,3-1 1,-1 5-10,-1 0 0,1 0 0,-5-5 0,1 0 53,-1 0 0,4 1-26,-5-1 1,5 0-1,-4 0 1,2 0 3,4 1 1,-1-1-36,-1 0 1,1 0 0,-4 1 0,1-1 22,3 0 0,2 0-54,1 0 0,-1 2 0,-2 2 1,-1 0-32,1 0 1,2-1 49,2 2 1,-1-3-1,1 5 1,-1-3 0,0 1 1,-1 0 62,-3-4 0,3 0 1,-5 3-1,2 1-27,-1-2 0,-4 5 6,5 2 1,-5-4-1,3 1 1,-1-2-28,-4 0 0,3 5-52,-1-5 0,0 0 0,-4-4 0,-1 3-22,0 1 0,5 4 121,0-4 0,0 0 0,-3-5 0,1 1 11,2-1 0,2 0-61,-2 0 32,-4 1 0,7 0 0,-4 3 0,2 2 0,2 1-28,4-1 0,1 1 0,-1-4 0,1 4 20,2 1 1,-4-5-31,8 2 0,-3-3 1,-1 0-1,-1 1-7,1 2 1,-1 0 18,0-5 1,-1 1 0,-1-1 0,-3 0 3,3 0 0,-1 0 10,-2 1 0,4-3 0,-5-1 0,2-1 31,0 1 0,0 0-28,4-2 1,0 4 0,1-4 0,1 4 2,3 1 1,-3-4-21,3-1 0,-8 1 0,-1 4 0,1 0-16,2 0 0,-3 1 29,0-1 0,-5 0 0,3 0 0,0 0 50,0 1 0,0-1-61,2 0 0,3-4 1,-4-1-1,4 2 8,2 2 0,-1 1-23,1 0 1,1-4 0,1-1 0,4 2-14,1 2 1,-4-4 28,1 1 1,2-2-1,-2 3 1,0-2 2,2 2 1,-5-3 95,3 2 1,-1-2 0,-1 3 0,4-2-17,1 2 0,-4-3-83,1 2 1,2-1 0,0 4 0,1-2 2,3-2 0,-4 1-21,-2 4 0,2-5 1,0 1-1,1 1-1,4 2 1,-4-4-75,2 1 0,-2-3 0,4 4 0,-1-1 55,6 1 0,-3 0 31,6-1 0,-4 1 0,-2-5 0,3 2-7,2 3 0,-3-3 14,4 1 0,1-4 0,-2 3 0,0 0 11,2 0 0,-4 0 27,2 1-41,4 4 1,-7-10 0,5 6-1,-2 1 1,1-1-3,-3 1 1,0-6 0,-3 4-1,1-1 7,0-4 0,-1 3 14,1-1 1,4 4-1,2-4 1,0-2 38,0-1 0,-1 3-21,-6-1 0,6 1 0,1-3 0,0 1-4,0 2 1,3 1-35,-5-1 0,5-4 0,-3 4 0,0-2 13,0 2 0,-1-4-2,-6 4 0,-4-3 1,0-2-1,0 0 18,-2 0 0,-1 0 146,-7 0 1,1 0-1,-1 0 1,1-2 53,-1-3 1,1 4-189,-1-4 0,1 2 1,1 0-1,1-2 71,2 2 1,0-3-75,-4 1-1,-1 0 1,1 5 0,1-1 53,3-4 1,-3 3-132,3-3 0,-3 4 0,-1 1 0,-1 0 50,0 0 1,-1 0 5,-3 0 1,1 0-1,-4 0-270,1 0-514,-5-6 24,-2 4 1,-11-4-4008,-8 6 2376,-11 0 2367,0 0 0,-12 6 0,5 2 0</inkml:trace>
  <inkml:trace contextRef="#ctx0" brushRef="#br1" timeOffset="64">15853 12056 8444,'-14'-15'-453,"5"6"1524,-1-1-190,7 7-200,-3-3 1,7 6-361,4 0 1,3 5 0,6-1-133,0 0 0,5 2-168,0-1 0,6-1 1,-1-2-1,5 1 67,4 2 1,9 1-87,11-1 1,3-4 0,6 4 0,6-3 88,6-2 1,5 0-26,-36 0 1,-1 0-1,1 0 1,0 0 0,-1 0-1,-1 0 1,1 0-1,-1 0 60,39 0 0,-1 0-28,2 0 0,-4 0 0,-6 0 0,0 0 132,0 0 1,-1-5-152,-4 0 1,2 1 0,-6 4 0,-2-2-42,-2-3 1,2 4-100,-3-4 1,3 3 0,-9 2 0,1 0-23,0 0 1,0 0 130,5 0 1,-5 5-1,2 0 1,3-2 32,3-1 1,1-1-28,-4 4 0,0-4 0,0 6 0,0-3 62,0 1 0,4 5-122,1-6 0,4 7 0,-4-3 0,-2 2-88,-2-1 1,2 1 29,-3 4 0,2-4 1,-10-1-1,0 0 23,0-1 0,1 5 86,-7-4 1,3-2 0,-8-2 0,1-2 214,-1 1 1,2-2-133,-7 3 1,0-4 0,-5-1 0,-1 0 229,-3 0 0,1 0-274,-6 0 1,2-1 0,-4-2 68,2-2 1,0-1-359,-5 1 0,-4 3-554,-1-3-767,1 4 1,4 2 1525,0 4 0,0 3 0,0 6 0</inkml:trace>
  <inkml:trace contextRef="#ctx0" brushRef="#br1" timeOffset="65">9953 7606 8755,'-14'0'-177,"-1"-7"259,1 0 1,2-3-1,1 2 1,3 0 988,1 0-768,-4 5 1,8-8-1,-5 5 1,2-2-1,3-3 921,1-2-1017,2 5 1,0-4 0,0 2-1,2-2 1,2-1 0,4 2 773,0 1 1,5 1-177,-4-5 1,-1 4 365,2 1-642,-7 6-302,3-4 0,-6 9 0,0 3 0,-1 4 197,-4 4 0,3 1-287,-2 0 0,2 0 0,2 1 0,0 0-31,0 4 0,0-3 113,0 3-121,0-3 0,0 3 0,0 1 0,0 1 0,0 1 389,0 0-406,0 2 0,0 4 0,0 1 0,0-1 0,2 1 0,1-1 1,1 2 182,0 3 1,2 2-200,-1 3 1,1 3-1,-3-3 1,3 5-38,2 4 0,-4-3-6,0 4 1,-1-6-1,1-2 1,0-1 34,-1 5 1,4-7 0,-2 2 0,-1-4-33,3-2 1,-6 7-25,4-2 1,-2-4 0,0-1 0,2-1-30,-2 1 1,3-1-77,-1 6 0,0-5 0,-5 3 0,2 1 70,2-1 1,-2-3 26,3 5 0,-4-6 0,-2 2 0,-3-1 171,0 1 0,-3 0-153,3 0 1,2-4 0,-3 3 0,4-3 88,1-2 1,0 1 57,0-1 1,0 0-1,0 1 1,0-1 17,0 1 1,0 1-341,0 3 206,0-3 1,1 5 0,2-7 0,2 2 0,-2 2 156,-1 1-200,-2 0 1,0 0-1,0 0 1,0-1 0,0 0 5,0 1 1,0-3 0,0 3 0,0-3 8,0-2 1,2 4 0,1-2 0,1-3 22,0 0 1,-1-2 53,1-1-16,-2 3 0,4-7 0,-6 5 0,0-1 0,0 1 50,0 2 0,0 6 1,0 1-1,0-3-113,0-1 1,2-1-1,1-1 1,2 0-226,-2 1 1,3-1 192,-1 1 1,5-2 0,-4-1-1,0 0 54,1-1 1,2 5 65,-4-6 0,1-2 0,-3 2 0,2 1 40,-2 2 0,3-1 128,-1-2-185,0 3 0,-4-5 1,3 5-1,0-2 1,1-3-52,1-1 1,-2 3-1,4-2 1,-1 1-42,1 3 1,-3 4-274,5-7 265,-7-2 1,8 6 0,-5-4-1,0 3 1,1-1 40,-4-1-20,5-1 1,-7 6 0,4-1 0,-2-1 0,0-2 0,2-1 0,-2 0 113,-1-2 1,-2 5-125,0-4 0,0 0 1,0 0-1,0 1-39,0-2 0,0 3-126,0-6 1,5 5 0,-1-3 0,0-1-63,-3 1 0,1 2 397,2-4-38,-2 0 1,4-5 0,-6 1 0,2-1 130,3 0 1,-4 0 0,6-1 90,-1-4-348,-5 4 0,12-11-879,-5 4 0,5-8-147,-4-2 1,4 2 0,-4-3-1438,4 4 1,1 1-2522,0 0 4984,0 6 0,7 2 0,1 6 0</inkml:trace>
  <inkml:trace contextRef="#ctx0" brushRef="#br1" timeOffset="66">10180 13307 8193,'-14'-15'368,"0"1"1,1-2-1,4-3 1,4-3 0,5-1 560,5-1 0,7 0 0,9-4 0,1-1-333,3 1 0,-1 1 1,3 2-1,3 3 1,0 1-1,0 4-42,-2 1 0,1 8 1,-1 3-1,-1 4-211,-3 1 0,-4 8-161,-5 6-92,-8 6 0,0 15 1,-7 3-1,-3 5 1,-5 2-1,-8 4 0,-3 2-254,-2 3 0,-4-4 39,1 2 0,-2-1 0,-3 1 0,1-5-20,-1-2 1,7-11 192,3-5 1,11-4 0,10-12 290,11-10 1,13-9-322,12-13 0,11-5 1,7-8-1,5-1-538,4 2 1,-3-4 85,4 2 0,-6 0 0,0 4 0,-6 2-576,-7 4 0,-9 2-240,-5 7 0,-4 4 1250,-6 1 0,-2 6 0,-7-4 0</inkml:trace>
  <inkml:trace contextRef="#ctx0" brushRef="#br1" timeOffset="67">11048 12937 8186,'-7'-14'396,"1"0"1,-3-1-1,4-1 486,3-2 1,4 2-1,3-3 1,4 3 166,4 2 1,6 0 0,1-1 0,1 1-57,-1 0 1,4 1-744,-5 4 0,1-2 0,-2 6 0,1 2-81,-2 1 1,-3 4-431,-4 3 0,1-1 0,-5 9 1,0 3-359,1 0 0,-2 1 291,-5 2 0,0-2 0,0 5 0,1-1-401,4-4 0,1 4 539,4-2 1,7 0-1,-3-5 1,4 0 281,2 0 0,-2-4 37,5-1 1,-5 2 0,1 7 0,-4 1 444,0-2 1,-8 5-253,-2 2 1,-10 0-1,-4 1 1,-5 2 443,-5-2 0,-3-1-336,-7-1 1,6-2 0,0-8-80,3-4-376,1-3 1,13-7 0,6-6-1,8-5-235,4-6 1,2 1-153,1 8 138,-7-4 0,-8 15-169,-10 2 1,-9 10 0,-6 15 0,-5 1-4400,-3 3 4842,-7-3 0,10 11 0,-5-4 0</inkml:trace>
  <inkml:trace contextRef="#ctx0" brushRef="#br1" timeOffset="68">7593 8999 12954,'-10'0'-427,"1"0"0,-2 0 331,-2 0 1,-1-5 393,0 1 1,6-3 0,1 4 0,3-3 397,-1-2-825,0 5 2,5-4 1,2 7 249,3 0 0,7 0 0,10 0 0,5 0 166,8 0 0,11 0-161,6 0 0,14-1 0,5-4 0,4-3 85,2 0 0,-36 2 0,2 0-106,2 1 1,0 0 0,-1-2 0,0-2 0,-3 1 0,-1 1 0,34-6 58,-6 0 1,-6 1-60,-10-3 1,0 6 0,-10 1 0,-7 2-278,-8 3 0,-2 1-5,-6 2 1,5 0-1,-5 0 1,0 0-488,1 0 1,3 5-270,5-1 1,2 7 873,3-1 0,3 9 1,7 3-1</inkml:trace>
  <inkml:trace contextRef="#ctx0" brushRef="#br1" timeOffset="69">10749 8899 9973,'-14'0'-392,"4"-4"0,2-3 0,1 1 0,-1 0 1,-2 1 352,2-1 0,-4 4 1,2-4 355,-2 0 0,-3 4 0,1-4 0,0 1 972,0 0-1043,6 0 1,3 5-191,10 0 1,4 0 0,10-1-1,8-2 38,9-2 0,4 0 116,12 5-168,6-6 1,12 0 0,9-6-1,-38 8 1,2-1 0,3 0-1,1-1 171,3 0 0,1-1-167,-1 0 1,1 0-1,6 1 1,0-1 0,-4 2-1,0-1 1,-3 2 0,-1-1-1,-2 0 1,-1 0 0,-3 1-1,-2-1 1,37-3 230,-6 2 0,-13-4-329,-7 6 0,-8-1 1,-4 5-1,-4 0-150,-1 0 1,-9 0-120,-7 0 0,-8 1 1,-3 4-680,-1 5 972,-3 2 1,-16 2-1,-4 1 1</inkml:trace>
  <inkml:trace contextRef="#ctx0" brushRef="#br1" timeOffset="70">7223 7492 19115,'-22'-28'-874,"3"1"0,3 1 0,2 4 1,1 0-1,2 2 476,2-1 1,6 7 0,-4 6 0,3 0 120,-1 0 1052,0 5-405,5-10 1,2 18 0,2 0 0,4 8-581,0 6 1,5 3-134,-4 6 0,4 2 0,1 3 1,0 5-875,1 3 1,-1 3 933,0 4 0,-4-2 1,-1 6-1,0 3 7,-1 5 1,3 5 188,-6 6 1,5 0-1,-4 0 1,2 3 53,-3-33 1,1-1-1,2 34-121,-3-33 0,-1-1 0,4 29 1,3-2-1,-1 1 44,1 1 0,-5-4 180,-1-4 1,-4-7-1,-1-3 1,0-2 297,0-4 1,0-2-193,0-5 1,-4 1 0,-3-2-1,-1 2 55,-3 6 0,5 0-338,1-2 1,4 0-1,1 1 1,0 2 30,0 1 0,-2 0 96,-3-4 0,4-2 0,-5-1 0,1-2 345,0 1 1,0-3-269,5 2 1,0-5-1,0 5 1,0 3 9,0 5 0,0-2 69,0 4 1,0 2 0,2 3-1,1 3-473,2 6 1,4-2-32,-4 6 1,0 1 0,-5 4 0,0 1-183,0 4 0,-5-5 418,0 0 0,-4-7 0,4-12 0,2-3 290,1 0 0,4-10-18,3 4-67,3-4 0,6 6 0,0 0 0,2 4 0,1 0 731,2 0-809,6 11 1,-7-4 0,2 13 0,-2 5 0,-6 5-40,-5-35 0,-1-1-31,-2 0 1,-2-1 0,2 5 0,-1 0 0,-2-4 0,-1-1 0,1-1 0,1 0 0,5 32-144,1-7 281,-5-4 1,9-9 0,-2 1 0,1 0 0,0-4 137,-2 1 0,1-5 0,4 6 0,-1 2-191,-4 1 1,-1 6 44,-3 1 1,-4 1 0,4-1-1,-3 3 44,-2-1 0,1 4 0,3-5 0,0 2-43,-1 3 1,5 0-53,2-2 0,4-7 0,3-7 0,2 2 111,-1 1 1,-4 0-171,-5-3 0,4-1 0,-3-5 0,2 3 145,2 1 0,-1-4-322,-3 1 1,1-4 0,-5-3 0,2-4-637,3-1 0,-3 3 828,1-5 0,1 6 0,4-2 0</inkml:trace>
  <inkml:trace contextRef="#ctx0" brushRef="#br1" timeOffset="71">13067 7364 17599,'9'-43'-502,"-1"2"1,-2 3 0,-3 7 0,-1 6 0,-2 6 1074,0 3-594,0 2-364,0 6 357,0 1 0,2 7 0,2 0 737,6 0 0,-2 0-345,1 0 0,1 0-441,4 0 1,-2 7 4,-2 2 0,-4 4 1,-6 3-1,2 1-199,3 2 0,-4 8 226,4 1 0,-3 2 1,-2 8-1,-2 3 38,-3 5 1,4 5 42,-4 5 1,-1 8-1,1 4 1,0 7-160,2-32 1,0 0 0,2 1 0,0 2-16,-1 1 0,-1 1 0,2 0 0,1 1 0,0-1 0,0-1 0,0 2 0,0 0-46,0 1 1,0 0 0,0-1-1,1 0 193,2-2 0,-1 0 1,-1 2-1,0-1 1,1-2-1,0-1 1,0 1-1,-2 0 36,0 0 0,0 0 0,0 3 0,0 1-60,0-2 1,0-1 0,-2 1 0,-1 0 0,1-3-1,0-1 1,0 1 0,0 1-127,1 1 0,1 0 0,0-1 0,0 1 86,0 0 0,0 0 0,0 0 0,0-2 0,0-1 0,0-1 0,0 1 0,0 0-70,0 1 0,0 0 0,0 5 0,0 0 56,-1-3 0,2 1 1,1 2-1,2-1 0,1-3 1,0 0-1,0 0 0,1 1-191,-2 1 0,1 0 0,2 1 0,-1-1 181,-1-1 1,-1 1-1,2-2 1,1-1 0,-1-2-1,1 0 1,-2-1-1,1 1 12,-2-1 1,1 1 0,0 2 0,0 0 5,2 0 0,0 0 1,-2 0-1,-1 0 0,0-1 1,0-1-1,0 2 0,0 0-106,0 2 0,0 1 1,-2 3-1,-1 1 80,1 0 0,1 0 1,0-1-1,0-1 1,0-1-1,-1 0 1,0 1-1,-1 1-190,0-1 1,0 1 0,1 1 0,0 0 201,1-2 1,-1 0 0,1-4 0,0-1-1,0-4 1,-1-1 0,2 0 0,0 1 71,4 38 1,-2-39-1,1 0 46,2 31 0,4 2 0,-1-10 1,-1 0 158,-1 0 1,-1 4-86,6-6 1,-1 3-1,0-3 1,0 4 58,1 0 0,-8 7-91,-2-5-166,-3 5 0,-2-12 0,0 7 0,-2 2 1,-1 4 1,-2 3 1,-6-7 0,2-7 0,-4-4-296,-1-1 0,6-6 374,3-4 0,-1-4 0,1-5 0,2-5 0,1-3 0</inkml:trace>
  <inkml:trace contextRef="#ctx0" brushRef="#br1" timeOffset="72">8318 15112 8576,'-19'0'147,"0"0"0,2-2 0,1-1 1,3-3 746,4-2 1,4 5-1,10-2-628,4 4 1,5 1 0,4 0 0,2 0 68,2 0-299,2 0 0,6-5 1,2 0-1,2 2 1,3 0-1,2 0 1,2-4-456,2-1 1,1 4-1,4-4 1,4 0-485,3 0 0,-3 0 903,0-1 0,0-10 0,5 3 0</inkml:trace>
  <inkml:trace contextRef="#ctx0" brushRef="#br1" timeOffset="73">9171 14558 8563,'0'-15'-170,"5"-5"1,-1-2 0,0 0 858,-3 3 1,4 8-1,1 3 330,2 1 1,-5 4-540,2 8 1,-2 9 0,0 11-1,2 7 162,-2 6 1,3 5-630,-1 4 0,6-1 0,-3 6 1,2 3-378,-1 5 1,2-1-158,8 2 0,0 2 1,8-1-1,6 0 521,7 1 0,12-11 0,-20-24 0,1-1 0</inkml:trace>
  <inkml:trace contextRef="#ctx0" brushRef="#br1" timeOffset="74">12029 14870 8199,'-13'-19'367,"4"0"0,7 2 0,10 3 0,11 4 1,6 6 666,4 2 0,5 2 1,4-2-1,3-1-961,2-1 1,4-1-1,2 3 1,2-1-1,3-3 1,1-2-827,2-3 0,3 3-128,-3-2 538,-4 1 0,-10 0 1,-2 1-1,-1 1 1,-6 3-1,-4-1-1360,-8 0 1,-12 0 1702,-10 5 0,-13-6 0,-9-2 0</inkml:trace>
  <inkml:trace contextRef="#ctx0" brushRef="#br1" timeOffset="75">12654 14586 8199,'-28'-14'-280,"-1"0"0,3-1 513,2 1 0,3 5 1494,7-1-1150,6 7 0,-3-2 0,6 12 779,2 7-1114,2 0 0,7 15 0,3-3 0,4 8 0,3 0 778,3 1-1198,-3 5 1,12-3-1,-1 9 1,4 2-1,3-3-3446,0 0 3624,3-3 0,5 1 0,1 0 0</inkml:trace>
  <inkml:trace contextRef="#ctx0" brushRef="#br1" timeOffset="76">13237 14458 8351,'-22'-6'438,"3"-2"1168,3 0 0,8 3 1,5 12-557,6 7 1,5 8-561,7 11 1,-6 5 0,0 9 0,1 5-600,-2 4 1,4 2-320,-2 4 0,3 4 0,1 8 428,0 2 0,-4-35 0,1 0 0,0-1 0,0-1 0</inkml:trace>
  <inkml:trace contextRef="#ctx0" brushRef="#br1" timeOffset="77">3598 12354 13537,'-64'7'-99,"1"0"1,1 1 0,1 0 0,2 0 0,1 0-1,3 0 1,1 0 0,4-2 0,0 0 0,3 1-1,0 1 1,-1-1 0,1 1-525,-2 2 1,-2-1 617,-3 1 1,-1-1-1,1-1 1,-1 0 0,-3 0-1,-2 1 1,-2 2-1,-1-1 1,-1 0 0,0 0-1,0 1 1,0 1-1,3-2 1,1 0 0,1 1-1,1 0 1,1 1-1,0 0 92,0 3 1,0 0-1690,6-1 0,1 0 1602,1 3 0,0 1 0,5-1 0,1-1 0,1 1 0,1-1 0,1 0 0,1 0 0,0-1 0,0 0 0</inkml:trace>
  <inkml:trace contextRef="#ctx0" brushRef="#br1" timeOffset="78">16479 11757 8508,'-43'-21'-56,"8"1"1,9-4 0,10 5 0,13 5 0,12 5 94,15 4 0,17-1 1,17 1-1,13 2 0,-29 2 1,2 0-1,5 0 1,1 0-46,5-1 1,2 0-1,12 0 1,3 1 0,-19-2-1,1-1 1,2 1 0,4 0-1,2 0 1,1 0 45,4 0 1,2 0 0,1 1-1,4-2 1,1 0 0,1 1-1,-14 1 1,2 1 0,1 0 0,0 0-1,2 0 1,0 0 0,1 0-1,0 1-552,2-1 0,0 1 1,0-1-1,1 1 0,3 0 1,1 1-1,0 0 0,0 0 475,-2 1 0,0 1 0,0-1 0,1 1 0,3-1 0,1 1 0,0-1 0,1 2 37,-14 0 0,0 1 0,0 0 0,1 0 0,0 0 0,-1-1 0,1 0 0</inkml:trace>
  <inkml:trace contextRef="#ctx0" brushRef="#br1" timeOffset="79">2801 8004 18130,'0'-57'-359,"-6"0"1,-2 2 0,-1 4 0,1 9-1,1 8 1,4 8 0,2 3 372,1 3 1,-2 1-1,-3 6 1,-4 2-1,-5 3 1,-4 2 428,-1 3 1,-8 5 0,1 7 0,-8 12 0,-2 9 0,-5 11-265,-5 9 0,2 4 1,20-21-1,1 2 1,0 1-1,1 0-110,1 3 1,0 1-1,-1 3 1,-1 1-1269,-1 3 1,1 1 1165,7-4 1,0 1 0,-3 6 0,2 0 0,9-6 0,2 0-1,1 0 1,2 0 0,2 0 0,2 0 0,2 0 0,4-1-1,1-2 1,4-2-501,18 33 1,11-12 0,8-13 0,2-11 479,2-5 0,3-11 110,1-7 1,-1-6-1,1-10 1,0-4-321,0-8 0,-6-7 253,-4-7 0,-6-6 1,-6 0-1,-8-3-55,-5-2 0,-10-1 0,-8 1 0,-8 1-201,-5-1 1,-10 2-256,-5-1 688,-3 7 1,-1-4 0,0 8 0,-1 2 0,1 3 381,-1 1-372,7 9 0,2 0 1,5 6-1,3-2 1,5-1 389,12 1 1,9 2-1,16 4 1,4-1-339,3-2 1,6 0 247,5 5 0,-3-4 0,6-1 1,-2 2-967,-3 1 1,-2 2 410,-1 0 0,-7 0 293,-3 0 1,10 0 0,1 0 0</inkml:trace>
  <inkml:trace contextRef="#ctx0" brushRef="#br1" timeOffset="80">3384 8516 21661,'-20'-21'-4567,"4"-1"4506,5 0 1,8 9 0,-2 15 0,5 9 661,5 6 1,-4 13-604,4-1 0,3 9 1,1 0-1,4 1-435,1-1 1,0 1 25,1-5 1,-1-1 0,0-6 0,0-4 23,1-4 1,4-9 569,-1-6 1,3-10 0,-5-10-1,0-11 334,-4-9 0,-1-11-377,4-5 0,-3-2 1,-1 0-1,-3 4-200,-2 1 1,5 1-336,-1 6 1,4 5 731,5 4 0,3 9 1,7 4-1</inkml:trace>
  <inkml:trace contextRef="#ctx0" brushRef="#br1" timeOffset="81">4180 8459 21301,'-14'-21'-1778,"0"-2"0,1-7 0,2 1 2269,2 7 1,-1 11 0,-4 8 0,-2 8 0,-1 9 79,-2 8 0,-5 6 0,4 5 0,-1 7-775,1 6 1,2-2 0,7 5 0,3-2-423,2 1 1,1-4 305,5-1 0,0-15 0,2 4-343,3-9 1,3-12 864,6-11 0,-5-8 0,1-12 0,-1-9 735,-1-7 1,3 0-653,-6-2 1,4 0-1,-2-3 1,1 1-28,3 3 1,3 5 130,5-1 0,-2 8 0,7 4 0,1 5 288,2 8 1,3 5-1118,3 3 0,-1 8 1,4 6-1,0 8-2074,1 5 2115,-6 8 0,10 1 0,-4 7 0</inkml:trace>
  <inkml:trace contextRef="#ctx0" brushRef="#br1" timeOffset="82">4380 8359 21800,'-8'-42'-5176,"1"5"4830,7 4 0,8 5 0,8 4 0,9 5 2512,7 3 0,7 8-1506,-1 4 1,3 4-1,2 4 1,-2 7-499,-3 7 0,-3 5-273,-7 11 0,-6 2 1,-4 7-1,-7-1-278,-7 1 0,-8-2-73,-6-3 0,-4 1 0,-5-5 0,-5-4 40,-2-5 1,-3-5 246,1-5 1,1-8-1,2-3 1,2-8-935,3-5 1,7-5 561,8-5 0,4-5 0,4-7 0,7-4 615,8-2 1,20-7-1,7-6 1</inkml:trace>
  <inkml:trace contextRef="#ctx0" brushRef="#br1" timeOffset="83">5204 8018 15728,'0'-20'-1513,"-5"4"1777,1-3 1,-3 5 1238,3 4-1262,2 4 0,-6 7 0,5 4 0,-2 6-808,2 7 0,1-1 379,2 7 1,0-5 0,2 4 0,3 3-477,4 0 0,4-2 90,1 0 0,0-2 1,1 3-1,-1-3 132,0-1 0,-5-2 662,1-5 0,-7 5 0,2 0 1,-4-2 971,-1-1 0,-6-2-818,-3 0 0,-10 1 0,-5-1 1,-3 2-225,-1 3 0,-1-2-622,1 7 0,1-7 689,3 2 0,4 3 0,6 0 0</inkml:trace>
  <inkml:trace contextRef="#ctx0" brushRef="#br1" timeOffset="84">5616 8373 18324,'-6'-14'-3900,"5"0"4466,-4 0 0,3 4 316,2 1 1,5 12-832,0 2 0,4 6 0,-4 5 1,0 1-740,1 2 0,-3 6 439,7-1 0,-6 3 167,6 1 0,6-6 1,6-1-1</inkml:trace>
  <inkml:trace contextRef="#ctx0" brushRef="#br1" timeOffset="85">5645 7862 23878,'8'-7'839,"6"1"-1757,0-3 602,0 2 0,18 7 15,-4 0 1,10 13-1,-1 3 1</inkml:trace>
  <inkml:trace contextRef="#ctx0" brushRef="#br1" timeOffset="86">6086 8302 16475,'-7'-19'-1624,"-2"-1"1,-2-1 1818,1 1 0,4 1 148,6 5 1,0 4-1,2 2 227,2 2 0,4 3-732,6 8 0,1 2 0,-1 9 0,0 2-345,0 1 0,5 1 84,0-1 0,0-3 0,-5 3 1,1-3-529,-1-2 0,0-2 887,0-2 1,-4-4 0,-1-7 589,2-4 1,-4-5-68,-3-8 0,4-5 0,2-7 0,2-1 262,3-2 0,0-5-232,4 5 0,3 1 1,7 7-1,-1 4 426,1 5 0,-2 5-890,-4 11 1,3 8-1,-6 6 1,-1 9-807,-3 3 1,0 1-108,-12-3 0,6 1 0,-5-6 0,-2-1-2580,-2-3 3436,-1-7 1,-1-3 0,-2-11 0,-4-9-210,-1-7 0,4-6 45,-6-5 0,7 1 1,-2-7-1,5-2 308,5-1 1,-2-2 757,7 11 0,4 1 0,6 9 0,3 5 966,2 7 1,2 7-1247,1 8 0,-1 11 0,-2 10 0,-1 6-216,1 7 1,-3 8-665,2 2 0,-7-1 0,2-6 0,-3-3-700,-2-5 0,1-4 964,-1-6 1,0-2-1,0-7 1</inkml:trace>
  <inkml:trace contextRef="#ctx0" brushRef="#br1" timeOffset="87">14204 1720 14832,'-13'-71'-195,"4"5"0,-9 7 0,7 15 0,5 12 0,0 15 1398,-4 9 0,-1 19 0,0 8 1,3 10-745,2 9 0,1 6 0,5 16 1,2 5-1,3 7 0,4 6-380,-3-38 1,1 2 0,0 2 0,1 0 0,1 3 0,0-1 0,0 2 0,1 1-353,-2 1 1,1 1 0,1 0 0,1 1-1143,-2-3 1,1 1 865,2 0 0,1 0 0,-3-6 0,0 0 0,3-2 0,0-2 0,9 33 1,-2-15-1,-2-12 0,-4-11-3991,-5-5 4540,-2-8 0,-10-3 0,-7-10 0,-6-2 0</inkml:trace>
  <inkml:trace contextRef="#ctx0" brushRef="#br1" timeOffset="88">14090 1336 13699,'37'-71'183,"10"14"0,4 10 1,12 12 424,13 10 0,-32 16 0,2 4-388,3 1 0,1 3 1,-2 2-1,-1 3 0,2 0 1,0 3-1,-3 1 0,-1 3 361,-2 2 0,-2 2 0,-1 4 0,-1 3-336,-2 3 0,-3 2 1,22 29-1,-15 1 0,-19 1-148,-14 4 0,-21 2-67,-11 7 0,-15-4 1,13-34-1,-3-1 1,-3 0-1,-1-1-154,-4-1 1,-2 0 0,-2-1-1,0 0-148,-2 0 0,0-1 0,4-2 1,-1-1-1,3-1 0,0-1 1,2-1-1,1-1-1298,-33 17 0,10-2-1035,-4-3 2605,18-9 0,-9 9 0,19-13 0,1-2 0,2-6 0</inkml:trace>
  <inkml:trace contextRef="#ctx0" brushRef="#br1" timeOffset="89">15768 1550 8579,'11'-51'579,"0"7"0,2 11 2569,-2 14-1911,-7 9-773,-4 10 1,-14 7-1,-11 4 1,-7 8-1,-7 11 1,-5 11 0,-2 9 527,5 5 0,6 10-1130,11 6 1,4 4 0,13-34 0,1 1-1,1 2 1,1 1-428,0 0 0,3 1 1,3 2-1,2-1 385,2 3 1,2 0 0,4-2 0,3 0-1,4-3 1,2-2 0,1-4 0,2-3-1373,28 24 0,8-13 921,1-14 0,10-1 0,-4-15 0,-4-4-344,-3-7 0,-5-12 975,-3-8 0,-1 3 0,-7-8 0,-1-3 0,-4-4 0</inkml:trace>
  <inkml:trace contextRef="#ctx0" brushRef="#br1" timeOffset="90">16493 1507 15584,'-13'-36'-2934,"2"4"3968,2 7-299,6 11-225,-4 7 0,7 15 0,0 5 1,0 7-1,-1 7 0,-4 8 1,-4 6 177,-4 6 0,-1 4-661,-1 6 0,6 0 0,0 1 0,-1 2-86,2 2 1,2 4-636,6-4 0,8-4 0,8-11 1,12-9 171,13-6 0,8-11 1509,8-7-879,6-6 1,2-10 0,6-3 0,-2-4 0,-2-5-35,-6-5 0,-15 3 0,-8-3 0,-6 3-1469,-4 2 1180,-6-7 0,-8 6 204,-9-4 0,-10-4 0,-2 1 0</inkml:trace>
  <inkml:trace contextRef="#ctx0" brushRef="#br1" timeOffset="91">16806 1777 15710,'-29'-14'-1377,"7"-4"491,3 4 1656,10-3 0,3 17 0,7 1 0,4 11 0,4 6 1,4 5 1031,1 2 0,2 8-1464,3 5 0,3 0 0,6 3 0,1 3 112,-1 0 0,1 12-763,-1 1 1,-1 9 0,-3 2 0,-7 4-2246,-6 4 1,0 2 1508,-6-3 1,0-14-1,-5-8 1,1-15 980,4-14 1,-3-13 0,4-5-1</inkml:trace>
  <inkml:trace contextRef="#ctx0" brushRef="#br1" timeOffset="92">17346 1877 17317,'0'-34'-2834,"3"4"2944,7 8 0,-1 11 600,10 21 1,2 5-1,-1 15 1,2 4 599,4 4 1,0 4-1147,3 6 0,4 2 1,0 7-1,-3 0-237,-4 0 0,-1 4-195,-6 1 1,6-7 0,-3-11-1,0-10-1448,-3-15 1827,-3-10 0,-3-22 1,-4-7-1,-6-10 85,-6-8 0,-6-9-214,-10-6 1,-3-2 0,-5-2 0,1 0 50,3 1 0,5-1 0,1 0 0,6 0-857,6 0 0,5 13-202,5 6 0,11 10 1145,12 9 1,13 0 0,10 11 0</inkml:trace>
  <inkml:trace contextRef="#ctx0" brushRef="#br1" timeOffset="93">18171 1606 8571,'6'-41'304,"5"5"0,5 8 2947,3 7-2853,6 12 1,-9 9 0,3 9-1,-2 7 1,1 6 0,2 8-1,1 5 565,-1 4 0,1 4 0,-4 4 0,2 5-786,-2 4 1,2 1-465,-4-1 0,0 1 0,-10 0 0,-2 2-928,-1 2 0,-10-2 475,-6 2 0,-7-9 0,-9-4 1,-1-4-2879,-2-1 3618,-1-7 0,6-1 0,-1-7 0</inkml:trace>
  <inkml:trace contextRef="#ctx0" brushRef="#br1" timeOffset="94">19166 2204 8512,'20'-15'36,"4"1"1,5 1-1,2 4 1,4 3 452,1-1 1,-4 6-1,1-4 1,-4 3-123,-6 2-754,4 0 1,-13 2 0,1 3 386,-9 4 0,-17 17 0,-5 4 0</inkml:trace>
  <inkml:trace contextRef="#ctx0" brushRef="#br1" timeOffset="95">19138 2459 8512,'-13'10'960,"3"-1"0,10-5 27,10 0 1,14-2-448,4-2 0,15-6 0,1-2 1,3-2-319,2 1 0,0 1-547,-1-2 0,-4-1 1,2 7 324,-7 0 0,-10 3 0,-9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3:49.653"/>
    </inkml:context>
    <inkml:brush xml:id="br0">
      <inkml:brushProperty name="width" value="0.08571" units="cm"/>
      <inkml:brushProperty name="height" value="0.08571" units="cm"/>
      <inkml:brushProperty name="color" value="#AB008B"/>
    </inkml:brush>
  </inkml:definitions>
  <inkml:trace contextRef="#ctx0" brushRef="#br0">33 363 8118,'-11'-6'358,"-1"1"157,9-9 0,-3 12-273,12-3 1,5 1-134,12-2 0,14 4 35,15-4 1,1 2 90,11-1 1,-1 3-208,6-4 1,8 2 65,4-2 0,3 4-444,3-3 1,-8 3 137,-4 2 0,-10-6-97,-2 0 0,-22 0-244,-7 6 207,-18 0 1,-12-5-249,-16-1 0,-7 0 206,-16 6 0,-13 0 50,-4 0 1,-5 0 337,-1 0 0,-2-2 0,-3-4 0,-2 3 69,7-9 1,0 6 264,7-5 1,8-1-118,9-5 1,7 0 251,9-1 1,9 1-159,3 0 0,16 0 6,13-1 0,11 1-30,18 0 0,6 1-78,0 5 0,5 3 57,-5 8 0,3 2-54,-9 4 1,2 0-33,-14 11 1,-9-2-73,-14 14 0,-17 0 14,-17 5 1,-12 7-106,-17-1 0,-8 0 93,-15-5 0,-8 5-967,-4 1 0,5 5 299,1-6 558,11 8 0,3-5 0,7 3 0,2-6 0,4-4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3:50.318"/>
    </inkml:context>
    <inkml:brush xml:id="br0">
      <inkml:brushProperty name="width" value="0.08571" units="cm"/>
      <inkml:brushProperty name="height" value="0.08571" units="cm"/>
      <inkml:brushProperty name="color" value="#AB008B"/>
    </inkml:brush>
  </inkml:definitions>
  <inkml:trace contextRef="#ctx0" brushRef="#br0">225 520 8127,'-23'-18'0,"-2"1"-39,-2 0 1,6-1-81,-2 1 1,4 6 914,1-1 0,1 8-248,0-2 1,5 4 418,1 2-382,7 0-364,-4 0 0,16 0-24,3 0 0,12 0-115,6 0 0,12-1-40,5-5 0,11 4 129,7-4 0,5-3-259,6-3 0,2 2-178,3-1 1,5-1 25,-4-5 1,3 2 69,3 3 1,-9-3-31,-3 3 1,-13 3-27,-10-3 1,-8 6-164,-9-5 0,-16 5 58,-8-5 0,-9 7 45,-8-2 0,-5-2-14,-12 2 0,-6-5 113,-11 5 1,1-7 499,-7 1 0,2 3-228,-2-3 1,4 1 37,7-7 0,2 3 64,5 3 0,1-3 243,4 3 1,11 3 499,0-3-620,9 8 0,16-3 0,4 7 0,14 2-109,4 3 1,-1 7 20,7 11 1,-5-2 58,-1 8 0,-3 0 133,-3 5 0,-6 1-261,-11 0 0,1 5-104,-7 0 1,-10 6-759,-13-5 0,-10-1 436,-13-5 0,-5 1-2595,-6 5 2868,-1-13 0,0 13 0,0-14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3:51.068"/>
    </inkml:context>
    <inkml:brush xml:id="br0">
      <inkml:brushProperty name="width" value="0.08571" units="cm"/>
      <inkml:brushProperty name="height" value="0.08571" units="cm"/>
      <inkml:brushProperty name="color" value="#AB008B"/>
    </inkml:brush>
  </inkml:definitions>
  <inkml:trace contextRef="#ctx0" brushRef="#br0">70 554 7968,'-17'-17'268,"-1"0"1,7-1 1135,-1 1-986,8 0 1,-3-1-139,7 1 0,7 6 171,5-1 1,5 6-78,6-5 0,6 7 73,11-2 0,5-2-70,7 3 1,7-1-112,5 6 0,10-2-75,7-4 0,9 2-330,3-7 0,-43 8 0,2 0 159,-1-2 0,1-1 0,0 0 0,0 0 70,3-3 1,0 1-1,-3 2 1,-1 0-307,47-5 1,-11 1 116,-12-1 0,-12-3-942,-5 8 323,-20 1 324,-13 5 1,-27 0 135,-15 0 0,-10 0 126,-13 0 1,-4 5 77,-8 1 1,-2 0-308,-4-6 1,4 0 416,-3 0 1,9 0-177,2 0 1,5-8 321,-5-3 0,8-5 52,-3-1 0,14-2 183,10-4 0,8 4-223,9-5 1,1 3 131,5-2 1,12 10 81,10-4 0,13 5-104,5 0 1,-2 5 85,2 7 1,-6 7-96,7 5 0,-15 11 341,3 6 1,-12 11-205,0 6 0,-11 4-37,-7 2 0,-12 8-250,-11 3 0,-14-3-124,-14-3 1,-10-3-886,-2-2 1,1-6 567,5 0 0,2-17 276,4-6 0,3-4 0,9-9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3:55.546"/>
    </inkml:context>
    <inkml:brush xml:id="br0">
      <inkml:brushProperty name="width" value="0.08571" units="cm"/>
      <inkml:brushProperty name="height" value="0.08571" units="cm"/>
      <inkml:brushProperty name="color" value="#AB008B"/>
    </inkml:brush>
  </inkml:definitions>
  <inkml:trace contextRef="#ctx0" brushRef="#br0">121 467 8110,'-11'-11'505,"-1"-1"0,8 6 326,-2-5-478,-3 7 1,5-10 181,-7 9 208,7-9-50,-4 12 227,8-13-305,0 13 280,0-6-552,0 8-105,0 0 0,0 8 209,0 4 1,0 3-111,0 2 1,0 6 37,0 0 1,0 10-66,0 2 0,0 1-17,0 10 1,0 0-162,0 6 1,0 0 104,0 0 1,2 6-225,4-1 1,1 7 60,5-7 1,-3-7-445,-3-9 0,-2-5 238,8-1 0,-7-8-1570,7-4 131,-8-4-617,3-10 1462,-7-1 1,0-16 264,0-3 1,0-4-726,0-3 1,0-5 1185,0 0 0,-7-8 0,-3 4 0</inkml:trace>
  <inkml:trace contextRef="#ctx0" brushRef="#br0" timeOffset="282">0 208 8098,'0'-18'-40,"2"-1"221,4-4 1,-2 4 439,7-4 1,6 4-103,7 1 1,12 1 192,-1 0 1,13 1-62,4 5 1,5 3-217,7 8 1,1 2-191,-7 4 1,-3 3 28,-9 9 0,0 7-221,-11 4 1,-6 3 102,-18 3 1,-3-1 62,-8 1 0,-9 0 52,-9-1 1,-7 3-14,-9 3 1,-14-3-208,-4 3 1,-10-4 51,5-1 1,-3-8-216,2-4 1,5 2 106,-5-2 0,12-2-359,5-9 1,13 1 90,5-7 1,9 0-62,3-6 0,9-8-1034,2-4 0,9-3 39,14-2 1329,4 7 0,16-5 0,1 5 0</inkml:trace>
  <inkml:trace contextRef="#ctx0" brushRef="#br0" timeOffset="741">1055 415 8117,'0'-17'0,"0"0"0,0 5 414,0 1 1,-2 1 305,-4-2 0,2-1 1277,-7 7-980,-1 0 1,-11 6-402,0 0 1,-6 8 135,6 4 0,-7 11-292,1 6 0,2 3 52,-2 3 0,2 5-92,-2 0 1,10 9-120,8-3 1,7 4-163,-2 1 1,12 7-223,5 0 0,14-6-10,10-6 0,5-8 201,6 3 0,4-7-207,-4-5 0,-1-6-2,1-11 1,-8 1-9,3-7 1,-13-1 201,-5-5 0,-3 0 124,-3 0-232,-7-7-150,5-3-388,-13-7 1,4 2-2249,-12 3 2801,4 4 0,-21 1 0,4-3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3:58.039"/>
    </inkml:context>
    <inkml:brush xml:id="br0">
      <inkml:brushProperty name="width" value="0.08571" units="cm"/>
      <inkml:brushProperty name="height" value="0.08571" units="cm"/>
      <inkml:brushProperty name="color" value="#AB008B"/>
    </inkml:brush>
  </inkml:definitions>
  <inkml:trace contextRef="#ctx0" brushRef="#br0">381 796 8117,'10'-8'0,"3"5"-427,-7-9 425,7 8 0,-9-9-9,8 7 0,-9-2 249,3 3-73,-4 3 0,0-8-28,4 4 19,-4 4 0,5-7-3,-7 3 0,2 4 172,4-4-67,-4-3 0,6 5-22,-8-8 0,5 6 566,1-5-542,0 7 0,-6-11 191,0 3 1,6 3-72,0-3 0,-1 6 108,-5-5 210,0 7-445,-7-11 0,-3 13-139,-7-4 1,-1 4 32,1 2 0,-2 0-94,-4 0 0,-2 10 62,-4 7 0,-4 2-194,5 10 1,-5 0 73,-2 5 1,1 9 99,-1 3 0,6 4-79,0 2 1,6-1 68,-5 1 1,8 0-161,3 0 1,7-8-41,10-3 0,0-5-175,0-1 1,10-10-193,7-8 0,3-2 219,8-9 0,1-2-42,6-10 0,5 0 28,1-11 1,-1 2-133,-6-14 0,1 2 101,0-2 1,-7-3 270,1 3 1,-8 2 131,2-2 1,1 8 552,-7-2-64,4 4-335,-19 9 73,6 2 1,-3 16-91,1 4 1,2 3-184,-2 2 0,3 0 86,8 1 1,3-3-295,3-3 0,-2 1 33,8-7 0,-2 0 25,1-6 0,-1 0 154,-4 0 1,-9-8 145,3-4 1,-5-9 337,-1-2 1,-3-2-219,-8 2 1,-8 4 86,-3-4 1,-5-2-130,-1 2 1,-6 0-232,0 6 0,-8 7 38,2 4 0,-1-2-211,1 3 0,-2-1 89,8 6 0,-2 6-153,2-1 1,4 9-999,-4-3 1,9 5 542,3 1 1,7 0-2085,-2 1 2012,4-1 0,10-2-272,3-3 0,10-4 990,3-8 0,14 7 0,-2 3 0</inkml:trace>
  <inkml:trace contextRef="#ctx0" brushRef="#br0" timeOffset="341">952 986 8117,'17'-7'-614,"-2"-3"1793,-3-7 1,-3 5 170,-3 1 1025,-4-1-899,6-5-450,-8 7-790,0 3 0,6 8-55,-1 5 1,1 4-489,-6 7 1,6 2 286,0 4 1,5-1-616,-5 6 0,7-5 340,-1 6 1,-3-8-229,3 2 1,-6-3 76,5-3 1,-5-2 272,6-3 1,-7-4 197,7-8 1,-6 0 276,5 0 0,-7-10 215,2-7 0,1-3-275,-1-8 0,6-1 132,-6-6 1,5 1-80,-5-1 1,7-5-237,-1-1 0,-3 5-111,3 1 0,-2 12-445,1-6 0,4 8-186,-3 4 0,-2 7-580,1 5 0,-5 3-391,5 2 0,-5 7 1654,6 5 0,-1 11 0,7 4 0</inkml:trace>
  <inkml:trace contextRef="#ctx0" brushRef="#br0" timeOffset="498">1436 986 13269,'0'12'601,"0"-1"0,0-5-1022,0 6 0,2-3-1013,3 3 0,-1 1 893,8-7 1,-6 6 540,5-7 0,1 9 0,5-5 0</inkml:trace>
  <inkml:trace contextRef="#ctx0" brushRef="#br0" timeOffset="707">1609 485 8278,'-18'-17'477,"9"5"328,3 0 0,-2 7 305,3-7 1104,-9 8-1011,12-11-966,-5 13-363,7-6-169,0 8 1,0 2-1064,0 4 0,1-4 793,5 4 0,-2 3-1127,8 3 1692,-9-4 0,13 7 0,-7-5 0</inkml:trace>
  <inkml:trace contextRef="#ctx0" brushRef="#br0" timeOffset="1125">2041 225 8156,'0'-34'0,"0"1"828,0 4-447,0 4 1,0 14 1597,0-1-1311,0 8 0,0 4-80,0 12 1,0 9-206,0 2 0,2 8-18,4-2 1,3 11-337,9 6 1,-3-2 171,-3 3 1,1 4-689,-7 7 0,5 0 364,-5-6 1,6-2-573,-7-4 0,1 2 254,-6-8 0,0 0 99,0-5 0,-8-8 159,-3-4 0,-6-6-52,-6-5 0,-4-5 336,-8-7 0,0 0-81,1 0 1,-1 0 393,1 0 0,7 0-152,4 0 0,4 0 798,1 0-420,9 0-342,1 8 0,18 2-156,7 7 0,8 0-195,9 1 1,1-3-364,0-4 0,1-3 233,4-8 1,-1 0-768,7 0 0,-8-2 425,3-4 0,-5-9-748,-1-8 0,-2-6 100,-5 6 1173,-10-8 0,-3-3 0,-5-10 0</inkml:trace>
  <inkml:trace contextRef="#ctx0" brushRef="#br0" timeOffset="1307">2439 312 8098,'9'-8'-1434,"-1"6"802,-8-13 632,8 13 0,-6-13 0,5 13 0,-7-6 0</inkml:trace>
  <inkml:trace contextRef="#ctx0" brushRef="#br0" timeOffset="1834">2439 519 8098,'-6'-17'-438,"-2"0"1928,-1 0-933,5-1 1,-4 7 607,8-1-124,0 8-694,0-3 1,2 7 123,4 0 0,-2 2-64,7 3 0,7 5-278,5 7 0,5 2-3,-5 4 0,8 2-137,-2 4 1,2 10 66,-2-5 1,1 7-131,-7-1 0,0-2 80,-5 9 1,-3-7-52,-3 6 0,-5-8 56,-7 3 0,-2-10 25,-3-3 0,-11-7-120,-7 3 0,-6-7-121,6-6 1,-2 3-347,2-8 1,4-1-929,-4-5 0,10 0 671,1 0 0,6 0-885,-5 0 1693,7 0 0,-4 0 0,8 0 0</inkml:trace>
  <inkml:trace contextRef="#ctx0" brushRef="#br0" timeOffset="3285">2612 813 8061,'-2'-11'0,"-2"-1"-36,-2-1 0,-1-3 33,1-1 0,4 0 153,-4 0 0,4 5 357,2 1-174,0-1 0,0-5-101,0-1 1,0 7 686,0-1-620,0 1 0,0-6 42,0-1 1,0 7-19,0-1 0,0 1 94,0-7 1,0 1-31,0 0 1,0 0-75,0-1 1,0 1 119,0 0 0,0-6-134,0 0 1,0-2 61,0 1 0,0 5-82,0-4 1,0-2 94,0 2 0,6 0-72,0 6 0,5-6 51,-5 0 0,0 0-80,-6 5 1,2 1 495,3 0-346,-3-1-191,6 1 1,-10 8-75,-4 3 14,4 4 0,-11 10 17,7 3 0,-5 4 104,5 3 0,-6 5-50,7 0 1,-1 6 42,6-6 1,0 7-58,0-1 0,0 4 61,0 2 1,2 1-40,4 4 0,3-1-85,8 7 0,1 0-21,-1 6 1,0 0-132,1 0 0,-1 7 35,0 5 0,0-3-193,1 3 0,-9-9 181,-3 3 0,2-4 63,-2-2 0,-1-8-31,-5-4 0,0-3-6,0-3 0,0-7-255,0-4 1,0-4-10,0-1-403,8-9 0,-4-1 91,7-8 0,-1-2-109,2-4 1,3-3-134,-4-9 0,-1-7 261,2-3 0,-7-5 75,7-2 1,-6 1 125,5-1 0,-7-7-144,2-4 0,-4-4 51,-2-2 0,0 0-87,0 0 0,-2-7 218,-4-5 1,-2-3 134,-3-2 1,-5 2 45,5 3 1,-4 5 216,-3 7 0,7 8 39,-1 3 1,1 7-168,-7 5 1,1 4 1020,0 8-421,7 7 503,-5 2-326,13 8-24,-6 0-706,8 0 1,0 2 250,0 4-84,0-4 110,0 13-94,0-5 1,0 1-12,0 1-139,0-8 69,0 11-312,0-13 208,0 13 0,0-11 55,0 8 1,0-6-51,0 5 1,0-5-5,0 5 1,2 1 99,4 5 1,-2 0-77,7 1 1,-5 5 25,6 0 0,-1 10-55,6 1 0,1 3-79,-1 9 1,0 2 56,1 9 0,-7 5 45,1 7 0,-9-6 219,3 1 1,2-3-147,-2 3 0,-1-5 178,-5-7 0,0-8 37,0-3 0,0-5 56,0-1 1,0-2-103,0-5 1,2-3 297,4-7-524,-4-1 1,11 0-96,-7 0 0,0-7 0,-4 4 0,4-9 0,-4 1 0,5-6 0,-7 0 0,0 0-127,-7-8 1,3 6-1163,-8-3-1292,8 3 0,-9 0 1274,7-4 0,-2 4-1858,3-4 0,3 3 3165,-4-3 0,-4-4 0,1-7 0</inkml:trace>
  <inkml:trace contextRef="#ctx0" brushRef="#br0" timeOffset="4594">3840 727 7292,'11'-17'-628,"1"-1"0,-9 1 680,3 0 0,2 5 42,-2 1 0,1-1 93,-1-5 0,-2 0 204,7-1 1,-5 1-103,6 0 1,-6-6 226,5 0 1,-1-2 45,1 2 1,3 1-9,-9-6 0,7 6-204,-6-1 1,1 4 79,-1 2 0,-4 5-26,4 1 1,-12 7-72,-5-2 1,-7 6-247,-5 6 1,-9 11 83,-9 12 0,-7 6-187,2 5 1,-4 4-33,-2 8 1,2 6-101,4-1 0,4 9-68,7-3 1,8-1-30,4 1 1,12-7-360,5 1 0,6-11 267,6-5 0,11-12-234,12-6 0,5-6 175,7-5 1,-5-5-66,5-7 0,1-7 34,-2-5 1,1-3 258,-7-3 0,1-5-83,-1 0 1,1-6-1,0 6 1,-9-5 166,-2 4 1,-5-4-111,-2 5 1,0-2 381,1 2 1,-7 3-157,1-3 1,-8 10 846,1 1 1,-3 7 497,-2-7 230,0 8-1166,0 4 1,8 12-34,3 11 0,-1-4-462,2 4 1,5-2 102,6 2 0,6-4-501,-6 4 0,8-3 305,-3-3 1,5-2-454,2-3 0,-7-4 235,1-8 0,-8 0 101,2 0 0,-5-8 184,-7-4 0,-3-5 459,-8-6 0,0-4 398,0-7 0,-10 3-385,-7-4 1,0 4 248,-6-9 0,-2 4-149,2 1 0,0 8-329,5 4 0,-3-2 161,4 2-263,-4 8-445,11 7 1,1 10-817,3 4 0,4 5-1953,2 12 3153,0-4 0,8 14 0,1-6 0</inkml:trace>
  <inkml:trace contextRef="#ctx0" brushRef="#br0" timeOffset="5409">4843 710 8060,'-2'-27'107,"-4"4"1,-2 3 271,-3 3 1,1 0 780,4 0 740,4 7-1128,-5-5 1,1 15-281,0 0 0,0 7-49,6 11 0,0 5-156,0 0 1,6 2-244,0-2 1,7 2-254,-1 4 0,5 1-259,6-7 0,-4 0-434,4-5 0,2-1 438,-1 0 1,-1-5-99,-6-1 0,6-7 94,0 2 0,0-12 277,-6-5 1,-7-7-47,-4-5 1,1-4 281,-1-7 0,0-1 51,-6 1 1,0-1 50,0 0 1,6 7-191,-1-1 1,7 8-171,-6-2 1,7 5-210,-1 7 0,3 3 86,2 8 0,1 14 29,-1 3 1,0 12-16,1-1 1,-3 5 180,-4 2 1,3 3 214,-8-3 1,-1 3 327,-5-9 0,-1-4 432,-5-2 23,-4-4 1,-7-9-215,0-4 0,5-4-187,1-2 1,5-8 43,-6-4 1,8-3-132,-1-2 1,3-6-264,2 0 1,0-6 47,0 6 1,5-2-102,1 2 0,6 3 98,-6-3-362,7 4 117,-3 2 1,5 5 39,-4 1 0,-1 7-71,-4-2 0,-4 6-54,4 6 446,-5-4-134,-1 13 1,0-11 533,0 8-37,0-9-215,0 5-109,0 0 1,0-4-42,0 7 0,6-5-241,0 5 1,7 1 136,-1 5 0,5 8-156,6 4 1,-3 11 39,3 7 0,-4 6 20,-2 11 0,-5 1 352,-1 16 0,-9 0-336,-2 5 0,-8-7-290,-9-4 0,-8-10 136,-4-2 1,-3-15-237,-3-1 1,0-19 186,1-10 1,1-3-640,4-9 0,4-2-80,8-10 1,2-6-414,3-11 1,5 2 63,7-8 1,1 1 1289,5-7 1,4 0 0,7 1 0</inkml:trace>
  <inkml:trace contextRef="#ctx0" brushRef="#br0" timeOffset="6176">5759 537 7806,'-2'-29'0,"-2"0"-667,-1-2 0,-3-1 645,2-3 1,4 0 480,-4 1 0,-1-1-40,1 1 0,-6-7-171,7 1 0,-7 2 226,6 9 1,-5-2-64,5 8 0,-5 6 456,5 5-14,-8 8-275,12-3 1,-5 9-276,7 3 0,0 5-72,0 7 1,0 8 14,0 4 1,7 4-16,5 1 1,-2 3-145,1 3 0,-1 4 173,1 8 1,3 0-487,-9 0 1,1 6-214,-6-1 0,6-3-445,0-2 1,1-10 183,-1 10 0,-4-14 300,4-3 1,-4-8 205,-2-10-10,7-7 0,-3-4 152,8-12 0,-8-4-72,1-7 1,5-8 490,2-4 1,-3-4-36,3-1 0,-1-1 117,7 1 1,-7 5-100,1 0 0,-1 8 20,6-2 1,1 4-264,-1 1 0,0 9 42,1 3 1,-1 4-132,0 2 0,-5 10 132,-1 7 0,-5 8-202,6 10 0,-9-1-38,3 1 1,-2-6-142,2-1 0,-4-1-547,3 2 1,-3 2 374,-2-8 0,0 0-1038,0-6 720,0-7 721,0-2 0,0-1 0,0 3 0</inkml:trace>
  <inkml:trace contextRef="#ctx0" brushRef="#br0" timeOffset="6510">6347 122 8172,'0'-18'-139,"0"1"0,0 6 139,0-1 2620,0 0-1101,0 3-636,0 1 1,8 16-214,3 3 0,5 12-14,1 6 1,0 6-187,0 5 1,1 4-136,-1 8 0,-2 0-34,-3 0 0,3 6-58,-3-1 1,-3 1-27,3-6 0,-8 4 27,2-5 0,-4 3-145,-2-13 1,-2-1 103,-4-5 0,-4-3-55,-7-3 1,0-4-141,-1-8 1,1-1 98,0-5 0,5 3-1183,1-9 572,7 1-773,-4-6 0,8-2-72,0-4-901,0 5 0,2-7 2250,4 8 0,3-8 0,9-1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4:07.866"/>
    </inkml:context>
    <inkml:brush xml:id="br0">
      <inkml:brushProperty name="width" value="0.08571" units="cm"/>
      <inkml:brushProperty name="height" value="0.08571" units="cm"/>
      <inkml:brushProperty name="color" value="#AB008B"/>
    </inkml:brush>
  </inkml:definitions>
  <inkml:trace contextRef="#ctx0" brushRef="#br0">183 379 8177,'0'-23'0,"0"0"0,-6-2-45,0 2 1,0 9 646,6-3 123,-7 3 1,3-1 245,-8 3-56,8 5-513,-11 7 1,7 7-96,-3 5 0,-3 5 15,9 6 1,-1-2-49,6 8 1,0 6 132,0 5 0,0 6-61,0-5 0,0 7-24,0-2 0,0 10-86,0 1 0,0 9-1,0-3 1,0 4-146,0 2 0,2-1 93,3-5 0,-3 0-389,4-11 1,2 2 190,-2-14 1,1-1-666,-1-10 1,-4-4-40,4-8 0,-2-7-1432,1-5 1501,-3-3 1,6-6-62,-8-7 0,0-1 711,0-11 0,-8-11 0,-1-3 0</inkml:trace>
  <inkml:trace contextRef="#ctx0" brushRef="#br0" timeOffset="251">79 102 8168,'0'-17'539,"7"5"-160,5 1 0,5-1 247,6-5 1,18 5-74,11 1 0,9 7 123,-3-2 0,5 12-462,-5 5 1,-3 7 28,-8 5 1,-15 4-264,-14 7 0,-9 1 136,-9-1 0,-4 1-114,-7 0 1,-10-1 9,-20 1 0,-5-6-34,-11-1 1,-3 1-232,-3 6 1,3-8-167,8-4 0,6-4-222,0-2 0,7-1-94,-1-5-1169,11-3 890,12-8 1014,17 0 0,25 0 0,12 0 0</inkml:trace>
  <inkml:trace contextRef="#ctx0" brushRef="#br0" timeOffset="1151">1134 586 8131,'0'-17'0,"2"-6"139,3 0 0,-3 0 318,4 5 0,2 1 257,-3 0 1,3 2 306,-2 3 80,-4-3-68,6 13-691,-8-6 0,0 10 87,0 4 1,-2 9-137,-4 8 0,-4 8 30,-7-2 0,0 3-94,-1 3 0,1 5-112,0 1 1,-1 1-84,1-2 1,6 3 166,-1 3 0,6 9-454,-5-3 0,7-2 162,-2-4 1,12-1 101,6 1 0,9 0 27,2-12 1,7 3 40,-1-14 0,2-2-59,-2-9 0,4 1 2,-5-7 1,-3 0-81,-2-6-266,-3 0-1018,-3 0 608,-8 0-1042,-1 0 1,-8 1 1775,0 5 0,0 4 0,0 7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4:11.504"/>
    </inkml:context>
    <inkml:brush xml:id="br0">
      <inkml:brushProperty name="width" value="0.08571" units="cm"/>
      <inkml:brushProperty name="height" value="0.08571" units="cm"/>
      <inkml:brushProperty name="color" value="#AB008B"/>
    </inkml:brush>
  </inkml:definitions>
  <inkml:trace contextRef="#ctx0" brushRef="#br0">552 725 8078,'0'-18'0,"5"7"-56,1-1 0,0 7 315,-6-7 138,0 1-305,0-7 1,0 7-143,0-1 1,0 6 103,0-5 70,8 7 0,-7-5 74,5 3-95,-4 4 0,-2-8 206,0 4-20,0 5-138,8-7 0,-6 6 41,4-4-3,-5 4-127,-1-5 182,0 7-272,0-8 115,0 6 133,0-6 0,0 6 59,0-3-26,0 3 0,-1-6-95,-5 8 0,2-6 11,-8 0 0,7 1 75,-7 5 0,6 0-57,-5 0 1,5 0-98,-5 0 1,-1 0 78,-5 0 0,-6 7-33,0 5 1,-8 11 29,2 6 1,-4 9 2,-1 3 1,-1 7-53,1-2 1,-7 9-19,1 3 1,0 0-181,5-6 0,8-2 85,4-4 0,4 2-198,2-8 0,7-7 77,4-10 0,6-6-194,6-5 0,4 1-23,7-7 1,0 0-117,0-6 0,6 0 77,1 0 1,6-2-14,-1-4 0,-4 2-171,-2-7 0,2 5 97,-2-6 0,0 1 499,-6-7 0,1 1-110,-1 0 1,-5 0 582,-1-1 0,-5 1-146,5 0 0,-7 5 511,2 1-141,-4 7-134,-2-12 1,6 16-341,-1 0 0,1 8 37,-6 9 1,8 3-604,3 3 1,-1-2 217,2 8 1,1-8-378,10 2 1,-2-4 178,8-2 0,-6-7 12,6-4 1,-6-4 108,6-2 1,-8 0 233,2 0 0,-6-8 429,-5-4 0,1-11-249,-7-6 1,0 3 377,-6-3 1,0 2-226,0-2 0,-8-4 50,-3 5 1,-5 1-112,-1-2 1,0 10-156,-1 1 0,1 3-71,0 9 1,-6 0-222,0 6 0,0 2-768,5 4 0,-5 4 482,0 7 1,0 0-1098,6 1 1,1 1 618,5 4 0,-4-4 33,3 4 1,2-4 174,-1-1 0,7-1-453,-2 0 1113,4-7 0,2 5 0,0-5 0</inkml:trace>
  <inkml:trace contextRef="#ctx0" brushRef="#br0" timeOffset="348">915 1053 8078,'0'-17'442,"0"0"1,0 5 291,0 1 1,0 5 279,0-6 0,0 7 334,0-7 268,0 8-1002,0-3 1,7 8-185,5 5 0,-2 4-332,1 7 0,1 6 106,5 0 0,0 2-631,1-2 0,-1-3 26,0 3 0,0-4-266,1-2 0,-7 0-22,1 1-212,-1-9 1104,7-1-220,-1-8 1,-6-8 212,1-3 0,-8-12-46,2-6 0,-5-4 401,-1-1 0,6-7-182,0 1 0,2-6-145,-3 5 0,-1-5-312,8 6 0,-3 2-415,3 9 1,3 4-272,-3 7 0,3 9 372,2 3 0,3 4-1537,3 2 1,-4 8 1938,4 3 0,-4 12 0,-1 4 0</inkml:trace>
  <inkml:trace contextRef="#ctx0" brushRef="#br0" timeOffset="505">1555 984 8074,'-8'10'2761,"6"-3"-1620,-6 1 0,8-4 78,0 8 0,0-7-797,0 7 1,0-6-4,0 5-648,8 1 0,0 5 217,3 0 0,3-5-1381,-9-1 0,7-5 870,-6 6 0,1-7 523,-1 7 0,4-8 0,7 3 0</inkml:trace>
  <inkml:trace contextRef="#ctx0" brushRef="#br0" timeOffset="1239">1710 725 7993,'-9'-8'253,"3"-3"647,4-5-199,2 7-250,0-7-509,0 14 1,2-5 180,4 7-39,-4 0 314,5 0-57,-7 0 0,0 2 120,0 3 706,0-3-459,8 6 0,-6-6 180,4 4-423,-4-5-225,5 7 0,-3-6-658,8 4 463,-9-4-213,13 5-373,-14-7-722,13 0 408,-13 0 229,6 0 614,-8 8 1,2-6-199,3 4 242,-3-4 48,6-2 144,-8 0-1253,0 0 488,-8 0 101,6 0 132,-5 0 78,7 0 118,-8 0 118,6 0 0,-8 0 416,5 0 387,3 0-367,-6 0 69,8 0-1782,0 0 0,0-8 0,0-2 0</inkml:trace>
  <inkml:trace contextRef="#ctx0" brushRef="#br0" timeOffset="1541">1520 344 8057,'-8'-17'0,"6"5"885,-3 1-509,-5-1 0,8 1 1227,-4-1-1037,4 9 0,0-5 285,-3 8-758,3 0-337,-6 0 0,8 2-46,0 4 0,0-3 289,0 9 0,0-6-2009,0 5 2010,0-7 0,8 11 0,1-5 0</inkml:trace>
  <inkml:trace contextRef="#ctx0" brushRef="#br0" timeOffset="2061">1952 275 8027,'0'-42'-466,"-2"11"326,-3-3 0,3 5 964,-4 0 1,2-2 618,-2 8-713,4 0 0,-5 12 245,7-1-540,0 8 0,2-2 70,3 12 1,-1 0-120,8 11 0,-6-1 43,5 12 1,-1 1-90,1 6 1,5 5-210,-5 1 0,3 7 5,-3-2 1,4 4-176,-3 1 1,3-4-234,3-1 0,-7-6-641,1 6 0,-1-7-94,7 1 0,-7-5 419,1-7 0,-9-3-27,3-7 463,4-9 253,-16-1 0,-2-14-126,-15 0 1,-6-7 119,6 1 0,-5-1 486,5 1 1,-6 3-266,6 3 0,0 4 150,5-4 1,1 6-125,0 6 1,7 4-343,4 7 1,4 2 104,2 4 1,14 2-518,3 4 0,14 4 143,4-4 0,1-4-30,10-2 0,-6-6-57,7-6 0,-3 3-280,2-8 0,-4-2-684,-7-10 1,-3-4 1319,-3-7 0,4-16 0,-6-3 0</inkml:trace>
  <inkml:trace contextRef="#ctx0" brushRef="#br0" timeOffset="2448">2575 275 8037,'0'-27'77,"0"4"1,0 4 511,0 2-105,0-8 1,0 5 429,0-3 1,-2 6 1137,-4 6-901,4-5-45,-5 14-695,7-5 0,0 14 12,0 5 1,2 11-78,3 6 1,3 3 219,3 3 0,5 5-201,-5 1 0,5 7-282,1-2 0,0 10-58,1 1 1,-3 14 64,-3-2 0,1 6 119,-7 0 1,5 4 114,-5 8 1,2-3-70,-3-3 1,-1-6 21,8-12 0,-3-3 38,3-8 0,3-8-53,-3-4 0,1-11 283,-1-6-181,3-11-327,-5 3 0,1-13-186,1 4 403,-8-12 1,9-4-2230,-7-7 1,0 5 1974,-6 1 0,7-8 0,3-8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4:15.094"/>
    </inkml:context>
    <inkml:brush xml:id="br0">
      <inkml:brushProperty name="width" value="0.08571" units="cm"/>
      <inkml:brushProperty name="height" value="0.08571" units="cm"/>
      <inkml:brushProperty name="color" value="#AB008B"/>
    </inkml:brush>
  </inkml:definitions>
  <inkml:trace contextRef="#ctx0" brushRef="#br0">18 621 8030,'0'-17'-196,"0"0"1,2 5-213,4 1 0,-5-1 490,5-5 1,-4 5 49,-2 1 0,0-1 188,0-5 0,0 5 110,0 1-122,0-1 0,0-5 298,0 0 349,0 7-591,-8-5 0,5 11 502,-9-8-469,8 9 0,-3-7 177,7 4-126,0 4-219,0-5 1,2 14 148,3 5 1,3 5-53,3 6 1,5 4 17,-5 8 0,3 1-176,-3 5 0,5-1-113,-5 12 1,-1-10-685,1 10 1,-7-4 432,2 4 0,-4-6-345,-2 0 1,0-8 250,0 3 0,0-12-1063,0-6 1,0-4-785,0-2 172,0-7 1965,0-10 0,8-17 0,1-10 0</inkml:trace>
  <inkml:trace contextRef="#ctx0" brushRef="#br0" timeOffset="251">364 760 8071,'-8'-10'2454,"6"2"-1855,-6 8 0,8 8-161,0 4 0,8 3-195,4 2 1,3 1-15,2-1 1,6 6-403,0 0 0,8-2 51,-2-9 1,4 1-73,1-7 1,-5 0 186,0-6 1,-2 0-2,2 0 0,-6-8 271,-12-4 1,-3-5-174,-8-6 1,-2 4 236,-4-4 1,-5-2-14,-12 2 0,-4 0-44,-8 5 1,2 1-205,5 0 1,-3 5-218,8 1 0,0 7-270,5-2 0,1 4-1887,0 2 1212,7 0 1,5 8 45,10 3 1050,5 5 0,15 9 0,2 2 0</inkml:trace>
  <inkml:trace contextRef="#ctx0" brushRef="#br0" timeOffset="635">865 777 8989,'2'-15'1510,"4"3"0,-2 4-701,7 8 0,-5 0-255,6 0 0,1 6-825,10 0 0,-4 7 247,4-1 0,-3 3-733,-3 3 0,2-3 482,4-4 0,-9 3-238,3-8 1,-4-1 342,5-5 1,-7 0 158,1 0 0,-8-2-127,1-3 0,-3-5 277,-2-7 0,0 0 550,0-1 1,0 1 46,0 0 434,0-1-259,0 1-958,8 7 1,-4 3-27,7 7 1,-5 2-23,6 3 1,-7 3-104,7 4 0,-3 3-910,3-3 339,3-5 189,-5 9 805,7-14 0,-5 5-126,-1-7 0,-7-7 528,2-5 1,-4 0-195,-2-5 1,2 4-26,4-10 1,-5-2-118,5 2 1,-4-2-31,-2 2 0,0 3-1406,0-3 1,0 10 172,0 1-2517,8 9 3489,1-5 0,9 8 0,-1 0 0</inkml:trace>
  <inkml:trace contextRef="#ctx0" brushRef="#br0" timeOffset="892">1695 812 7964,'0'-12'265,"0"0"209,8 1 1086,-6-6-1044,6 7 0,-8 0 541,0 5-28,0 3 121,0-6-691,0 8 1,2 6 38,3 0 1,5-1-410,7-5 1,0 0 25,1 0 1,-1 0-810,0 0 0,3 0 518,3 0 1,-4 0-657,4 0 1,-4 0-365,-2 0 1,1-2 1195,-1-3 0,0 3 0,1-6 0</inkml:trace>
  <inkml:trace contextRef="#ctx0" brushRef="#br0" timeOffset="1450">2318 535 8059,'19'-17'0,"4"5"-135,-11 0 399,-5 1 209,9-6 0,-14 5 111,3 1-563,-3 7 0,-4-10 40,-3 9-225,3-1 0,-12 4 59,8-4 183,-7 4 0,9-6 353,-7 8-246,7 0 916,-12 0-603,7 0 1,-3 2 122,1 4 1,1 4-246,-1 7 0,-5 6-158,5 0 1,1 8-201,-1-2 1,1 5 68,-2 7 0,-1-5-656,7 5 1,1-5 335,5-1 0,1-1-175,5 1 1,0-10 259,11-8 0,-1-2 84,12-9 1,-5-2 39,6-10 0,-6-3 148,6-9 1,-6-7 462,6-3 1,-8-5-261,2-2 0,-9-5 319,-3 0 1,-7-3-186,2 3 0,-4 4-333,-2-5 0,-8 5-124,-3 1 1,-5 6-265,-1 0 0,5 8 33,1-2 0,-1 12-203,-5 5 0,5 4-1758,1 2 0,7 8 2188,-2 3 0,4 5 0,2 1 0</inkml:trace>
  <inkml:trace contextRef="#ctx0" brushRef="#br0" timeOffset="1676">2767 396 8014,'-19'-1'0,"-4"-5"1243,12 4 1784,-5-6-1566,16 8 0,2 8-748,4 3 0,6 7-58,11 5 1,-4-2-426,4 8 1,2 0-352,-2 5 0,0 1 38,-6-1 1,2 1-145,4-1 1,-9 1-339,3 0 1,-5-3-884,-1-3 1,5-4-2312,-5-8 2186,-3 1 1573,0-9 0,-1-1 0,3-8 0</inkml:trace>
  <inkml:trace contextRef="#ctx0" brushRef="#br0" timeOffset="1867">3027 379 8605,'-17'0'3814,"-1"2"-3133,1 4 0,0 9 46,-1 8 1,-5 8-654,0-2 1,-7 4 29,1 1 1,4 6-790,2 1 1,0 5 488,5-6 1,-3 1-515,10-7 0,3 1-316,2-1 0,4-1-1675,2-4 2701,0-4 0,8-16 0,2-1 0</inkml:trace>
  <inkml:trace contextRef="#ctx0" brushRef="#br0" timeOffset="2050">3061 673 8014,'18'-9'0,"-1"-7"349,0 5 1,6-3-72,0 3 0,6-3 87,-6 8 0,6 1-17,-6 5 0,0-2 384,-5-4-658,-1 4-423,0-6-2353,0 8 2702,-7 0 0,5 0 0,-5 0 0</inkml:trace>
  <inkml:trace contextRef="#ctx0" brushRef="#br0" timeOffset="2317">3563 362 7997,'0'-12'0,"0"1"1626,-8-1 172,6-5 396,-13 7-1786,5 3 1,-5 14-195,3 5 1,-1 5-279,7 6 1,0-3 129,6 3 1,0 2-394,0-2 1,2 5 269,4-5 0,6 1-328,11-7 1,-4 0 187,4 0 0,2 1 111,-2-1 0,0 0 173,-6 1 0,-5-7 327,-1 1 1,-7-1-119,2 6 0,-6 1 75,-6-1 0,-9 2-249,-8 4 1,-8-3 98,2 3 1,2-4-1150,-1-2 1,5-5-144,-6-1 0,10-5-1779,1 5 2850,1-7 0,15 4 0,-6-8 0</inkml:trace>
  <inkml:trace contextRef="#ctx0" brushRef="#br0" timeOffset="2918">3926 708 7985,'8'-12'0,"3"1"0,-1-3 920,1-9 1,1 4-371,5-4 1,-5 6 456,-1 5 1,-7-3 170,2 3 61,-4 5-369,-2-1-550,-8 8 1,-1 13-245,-9 5 0,1 3-187,0-4 1,5 8-666,1 4 0,7-4 499,-2-2 1,-2 2-2350,3-2 1826,-1 0 0,6-6-590,0 1 680,7-9 490,3-1 1,7-16 247,1-3 0,-1-5 317,0-1 1,1-8-16,-1-4 1,-2 4 487,-3 2 1,3-2 24,-3 2 0,3 2-283,2 9 0,-5-1-810,-1 7 258,1 0 1,5 8-372,0 4 0,-7-2-1350,-4 7 1713,3 1 0,1 5 0,7 1 0</inkml:trace>
  <inkml:trace contextRef="#ctx0" brushRef="#br0" timeOffset="3142">4185 206 7982,'8'-44'249,"4"4"0,3 5 918,2 6 1,-5 4 164,-1 8-441,-7 7 1,4 5-147,-8 10 1,2 5 76,4 7 0,-4 8-307,3 4 1,-3 6-36,-2 5 0,2-1-566,4 7 0,-4-2 124,4 2 0,-4 2-809,-2-8 0,0 8 572,0-2 1,0-3-544,0-3 0,0 2-225,0-1 0,0-7-436,0-5 1,0-8-311,0 2-118,-8-11 1831,6-4 0,-13-8 0,5 0 0</inkml:trace>
  <inkml:trace contextRef="#ctx0" brushRef="#br0" timeOffset="3309">4099 500 7982,'17'-6'1122,"1"1"0,1-9-469,4 3 1,-2 1 229,8-1 0,-6 7-346,6-2 1,-2-2 509,1 3 0,5-1-466,-4 6 1,4 0-230,1 0 0,-5 0-634,0 0 1,-8 0-619,2 0 0,-10 0-1783,-1 0 1,-8 2 2682,2 3 0,-4-3 0,-2 6 0</inkml:trace>
  <inkml:trace contextRef="#ctx0" brushRef="#br0" timeOffset="3776">4877 154 7991,'6'-17'130,"0"0"0,5 0 279,-5-1 0,2 3 348,-3 3-213,-3-3 1,8 7 1384,-4-3-1363,-4 3 1,7 8 371,-3 0 0,2 2-404,3 4 0,5 3 237,-5 9 1,5 1-258,1 4 1,0 2-89,0 4 1,1 5-235,-1 1 0,6 1 28,0 10 0,0-5-270,-6 5 1,-5-6 109,0 6 1,-9-1-218,3 1 0,-4 2 91,-2-8 1,-8 0-174,-3-5 0,-10-8-30,-2-4 0,-6-4-136,6-1 0,-6-7 44,6 1 0,-2-9-528,2 3-706,4-4-1078,-6-2-1151,15 0 3824,2-8 0,24-1 0,3-8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4:20.096"/>
    </inkml:context>
    <inkml:brush xml:id="br0">
      <inkml:brushProperty name="width" value="0.08571" units="cm"/>
      <inkml:brushProperty name="height" value="0.08571" units="cm"/>
      <inkml:brushProperty name="color" value="#AB008B"/>
    </inkml:brush>
  </inkml:definitions>
  <inkml:trace contextRef="#ctx0" brushRef="#br0">0 534 7950,'0'-11'-94,"0"-1"0,0 7 886,0-7 1186,0 8-1119,0-3 0,2 7-355,4 0 1,-2 9 110,7 8 1,1 8-176,5 10 0,-5 2-236,-1 3 1,1 4-42,5 8 0,0 7-103,1 5 1,5 3-29,0 2 0,0-1-269,-6-5 1,-5-3-273,-1-9 1,-1-6 255,1-5 1,3-5-430,-9-7 0,7-8-166,-6-9-455,0-7-277,-6 4-187,0-8 1767,0-8 0,-8-9 0,-2-10 0</inkml:trace>
  <inkml:trace contextRef="#ctx0" brushRef="#br0" timeOffset="249">121 240 7950,'18'-42'643,"-1"-4"1,6 0-198,0 6 0,8 7 621,-2 16 1,5 7-458,7 4 0,3 6-158,8 6 1,-1 6 19,1 11 1,-2 4 117,-4 7 0,-5 8-287,-12 4 1,-6-1-69,-12 1 1,-3 0-277,-8 6 1,-2 3 88,-4-3 0,-5-4-72,-12-13 1,-4 0 125,-8-1 1,1-1-830,-1-4 0,0-4-44,1-8 0,1-6-322,4 1 0,-3-8 271,3 2 0,4-4-245,2-2 1,4 0 1066,1 0 0,1-8 0,0-2 0</inkml:trace>
  <inkml:trace contextRef="#ctx0" brushRef="#br0" timeOffset="693">1211 725 7950,'0'-29'230,"0"0"0,6 8 398,-1-2 1,1 2 345,-6-2-451,0 3 0,-2-3 216,-4 12 0,3 3-282,-9 8 1,-5 2 19,-6 4 1,-2 5-54,2 12 1,3 4-4,-3 8 1,4 7-147,2 4 0,1 4 13,5 2 1,3 6-117,8-1 1,4 7-141,8-7 1,1 1-461,16-6 1,2-6 285,9 0 0,2-9-233,4-3 0,4-9-27,-4-13 0,-1 1-200,1-7 0,-14-2 112,3-10 1,-12 2-788,0-7 1277,-11 7 0,3-11 0,-5 5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4:23.081"/>
    </inkml:context>
    <inkml:brush xml:id="br0">
      <inkml:brushProperty name="width" value="0.08571" units="cm"/>
      <inkml:brushProperty name="height" value="0.08571" units="cm"/>
      <inkml:brushProperty name="color" value="#AB008B"/>
    </inkml:brush>
  </inkml:definitions>
  <inkml:trace contextRef="#ctx0" brushRef="#br0">500 848 7950,'12'-8'-69,"-3"-4"1,-1-3-344,-4-2 1,4-6 1282,-3 0 1,7-8-315,-6 2 0,1 2 199,-1-2 1,-4 3-170,4-3 0,-4-2 480,-2 8-766,0 0 1,-2 13-77,-4 4 0,-5 6-62,-13 6 1,-4 13-118,-13 16 0,-3 9-186,-8 14 1,-3 1 142,3 5 0,-4 3-640,10-4 0,4-1 412,1 1 0,7-7-252,5 2 1,11-12 211,13-6 0,12-13 132,11-10 0,14-7 134,14-10 1,6-2-73,6-4 1,-2-3 146,7-9 0,-1 1-66,1 0 0,-3 1-133,-9 5 1,-1-3 11,-3 9 0,-7-1-131,-11 6 1,-4 6 290,-8-1 1,-7 15-222,-5-3 0,-5 4 125,-5-4 0,1-5-79,-8-1 416,8-7-224,-3 4 1,14-10 60,5-4 1,9-3-76,2-9 0,10-5 83,1 0 0,1-2-43,5 2 1,-3 4-43,-3-4 1,-5 4 51,0 1 1,-14 9-28,3 3 254,-13 4 0,-6 2-97,-17 0 1,-7 0 87,-9 0 0,-3 0 38,-3 0 1,-2 0-6,-5 0 1,5 0-143,8 0 0,-1-2 44,0-3 0,3-3-74,3-4 1,4-3-187,8 3 1,1-3-1183,5-2 940,3-1 1,16 3-1338,3 4 0,18 3 703,6 8 0,11 0-782,0 0 1663,4 8 0,9 9 0,3 10 0</inkml:trace>
  <inkml:trace contextRef="#ctx0" brushRef="#br0" timeOffset="267">1313 1055 7950,'10'-17'461,"5"0"577,-3-1-166,3 1 1,2 2 812,1 3 0,1 4-993,4 8 0,-4 2-294,4 4 1,-2 6-937,2 11 0,-4-4 425,5 4 1,-5 2-386,-2-2 1,-5 0-87,-1-6 1,-5-1-1505,5-5 1759,-7 5 0,6-14 75,-4 3 1,-4-10 918,3-7 0,-3-5-452,-2-6 0,0 2 496,0-8 0,0-2 39,0-9 1,2 3 212,4-3 0,-2 3-899,7 3 1,-1 1-1181,1 4-819,12 4 1,-5 16 1059,11 3 1,-3 8-1504,-2 9 2380,-5 1 0,6 20 0,-8-5 0</inkml:trace>
  <inkml:trace contextRef="#ctx0" brushRef="#br0" timeOffset="391">2074 1072 8163,'0'12'1794,"0"0"1,0-7-173,0 7-148,0-8-1162,0 11 0,0-11-335,0 7 0,2-7-629,4 2 1,-3-2-2392,9 2 3043,-8-4 0,11 5 0,-5-7 0</inkml:trace>
  <inkml:trace contextRef="#ctx0" brushRef="#br0" timeOffset="566">2126 277 7950,'-17'-17'713,"-1"-1"1,3-5 1045,3 0-327,5 0 1,9 14-530,3 3-883,5-4 0,7 10-1392,1 0 0,-1 8 769,0 9 0,-5 1-1365,-1-1 1968,-7 0 0,11 8 0,-5 2 0</inkml:trace>
  <inkml:trace contextRef="#ctx0" brushRef="#br0" timeOffset="892">2593 139 7950,'0'-18'958,"0"1"217,0 0 0,2 1-398,3 5 1,-1 3 245,8 8 1,1 2-42,10 4 1,4 13-424,8 16 1,-1 7-442,1 10 1,3 5 36,-3 1 0,2 6-1018,-14-7 1,0 7 69,-6-7 0,-6 7-487,1-7 1,-8-7 680,2-9 1,-14-7 99,-9-5 0,-3 0 514,-8-12 0,1-3-65,-2-14 1,-4 0 625,4 0 0,-1-8-22,1-4 0,0-3 431,12-2 0,-4 5 64,9 1 33,4 7-1200,1-4 0,20 10 145,4 4 1,6 5-993,0 12 0,2-3 575,4 3 0,4-4-1535,-4-2 1,2 0 1924,-3 1 0,5-1 0,-6 0 0</inkml:trace>
  <inkml:trace contextRef="#ctx0" brushRef="#br0" timeOffset="1928">3440 398 7950,'0'-17'0,"0"-6"0,0 0 0,0 0 244,0 5 1,0 1 83,0 0 1,0-1 188,0 1 0,-2 0-112,-4 0 0,5-1 140,-5 1 1,-2 0-16,2-1 1,1 1-180,5 0 1,0 0 1039,0-1-419,0 1-206,0 0 1,7 7-222,5 4 1,-3 4-34,3 2 1,-1 2-168,7 4 0,-7 4 94,1 7 0,-1 0-260,7 1 1,-7-1 42,1 0 0,-7 6-166,7 0 0,-6 6 71,5-6 1,-5 6-100,6-6 0,-7 6-35,7-6 1,-6 10-88,5 1 1,-5 1 58,5 5 0,-1 2-111,2-1 1,3 9-13,-4 1 1,-1 1 126,2 6 1,-7-2-131,7 1 0,-6-1 27,5 8 0,-7-9 541,2 3 1,-2-6 138,1-6 1,-3-2 359,4-4 0,-2-11-445,2 0 0,-4-8 96,3-4 1,-3-5 637,-2 0-550,8-9-645,-6 5 0,6-8 0,-8 0-2328,0 0-1532,-8-8 2178,-2 6 0,-7-7-2870,0 3 4552,-1 4 0,-7-13 0,-1 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481"/>
    </inkml:context>
    <inkml:brush xml:id="br0">
      <inkml:brushProperty name="height" value="0.053" units="cm"/>
      <inkml:brushProperty name="color" value="#FF0000"/>
    </inkml:brush>
  </inkml:definitions>
  <inkml:trace contextRef="#ctx0" brushRef="#br0">15014 7805 9800,'-42'-7'-202,"2"0"1,5-6 0,9 2-1,4 1 1,4 1 0,2 1-1,2 3 507,0 4 1,0-4 0,-1 0-1,1 2 194,0 2 0,5 2 84,-1 4-501,7-4 1,-2 7-1,10-5 1,6 2 0,6 0-1,7 0 1,4-1 99,6 0 1,2-3 0,8 1 0,4 1 38,4 2 1,9-1-165,6-4 1,4 0 0,6 0 0,-33 0-1,1 0-246,5 0 1,2 0 0,7 0 0,1-1 216,5-1 1,3-1 0,2 2 0,2-1 0,0-2 0,1 0 0,5 0 0,0 0-14,-24 1 0,1 1 0,-1-1 0,2 1 0,1-1 1,-1 0-1,1 0 0,0-1 0,0 0 0,-2 1 1,1 0-1,-1 0-17,-1-1 0,1 0 0,0 1 0,0 0 0,-1 0 0,1 1 0,2-1 0,1 0 0,-1 1 0,0 0 0,0-1 0,0 2 32,-2-1 1,1 2 0,-1-2 0,2 1 0,0-2 0,0 1-6,21 0 0,0-1 1,2 1-1,-1 0 1,1 1-1,-2 2 0,1-1 1,-1 0 74,-2 0 0,0 0 0,-4 0 1,-1 0-45,-9 0 0,-1 0 0,2 0 0,-1 0 0,-1 0 0,-2 0 0,1 0 0,-1 0-7,-1-1 1,-1 2 0,-4 1 0,-2 0 0,-6 1 0,-1-1 0,-3 0 0,0 1 22,35 3 1,-5-3-95,-5 7 1,-9-7 0,-9 3-1,-4-1-66,-2 0 0,-2 0 66,-7-5 0,-1 4 0,-12 1 50,2-2 1,-4-1 150,1-2 0,-10-2 805,-4-3-1570,-3 4 0,-6-5 1,-5 7-550,-10 4 1138,-6 3 1,-16 6-1,-4 0 1</inkml:trace>
  <inkml:trace contextRef="#ctx0" brushRef="#br0" timeOffset="1">15498 11856 8574,'0'-14'-222,"0"-2"0,0-1 1,0-2-1,0 2 1,0 1 788,0 2 1,0 4-1,0 1 1,-2-2-388,-3-2 0,2 5 0,-5 2-67,2 0 0,-5 4 0,2-3 86,-4 4 1,-1 1-183,-1 0 0,1 0 1,-2 1-1,-1 4 117,-2 4 1,-6-1-81,1 2 0,-3 1 1,-3 6-1,-1 2 34,-2-1 0,4 4-10,5 1 0,1 4 0,-6 2 1,2-1 123,4 1 0,-3 5-96,7 4 1,1 3 0,3 4 0,1 0 67,0 3 1,4 5-190,1 0 0,4 7 1,-3 3-1,0 0-7,0 0 1,5-6 0,-1-6 0,2-2-149,2-4 0,6-2 1,4-4-1,2-2 25,3-2 1,5-1 161,4-1 1,3-7-1,1 1 1,2-4 293,3-1 1,4-4-169,5 1 0,3-5 0,0-5 0,3-4 211,-2-3 1,-1-2-237,3 0 1,-9-7 0,2-4 0,-4-4-5,-6-4 1,4-7 144,-2 3-352,0-4 1,-4-3 0,-2-3 0,-2-5 0,-1-3-40,1-2 1,-5-4 132,-1-1 1,2 1 0,-2 3 0,-2-2 269,-1-2 0,-8 1-187,-3 4 1,-5 2 0,-5 2-1,-6 1 53,-6-2 0,-6 6-98,-5 0 0,-7 0 0,-3 1 0,-4 1 74,-6 2 0,4 3-114,-3 3 1,2 4 0,3 7 0,-1 2-307,0 2 1,7 6-220,3-2 0,11 5 1,8 5-1,7 4 526,6 4 0,1 1 0,0 0 0</inkml:trace>
  <inkml:trace contextRef="#ctx0" brushRef="#br0" timeOffset="2">17133 13235 8282,'-14'0'139,"4"0"0,1 0 125,-2 0 1,4-1-120,3-4 1,8 4 0,6-4-28,2 3 1,3 2 0,0 0 0,3 0 102,1 0 0,4-4-156,-4-1 1,11-2 0,-1 4-1,1-1 66,0 0 0,5-2-53,3 1 0,7-4 1,4 3-1,2-1 69,3 1 1,1 0-74,2 1 1,0 2 0,-2-5 0,-3 1 41,-5 4 1,-1-3-77,2 1 1,-10-1 0,-1 3-1,-5-2 137,-4 2 0,-5 0-91,-4-2 1,-4 3-1,0-2 30,-1 2-69,-6 2-225,4 0-56,-10 0 0,3 0-633,-10 0 0,3 2 89,-2 2 778,2-2 0,-4 11 0,-2-5 0</inkml:trace>
  <inkml:trace contextRef="#ctx0" brushRef="#br0" timeOffset="3">15228 10847 8498,'6'-20'-167,"0"-1"1,4-4 0,-6 3 0,-2 0 0,-2 1 737,0 0 1,0-2 0,-2 4 0,-1 1-63,-1 3 0,-7 0 0,1 1 0,-3 0 0,-1 1 221,0 4 0,5 3-560,-1 6-13,7 0 0,-8 1 1,4 4-1,1 4 110,0 4 0,1 8 0,5 2 0,-1 4 11,-4 2 0,3 5-245,-3 4 1,4 3 0,1 3 0,0 2-2,0 2 1,0 5-111,0 0 1,0 2 0,0 2-1,0-2-428,0-3 0,0 2 188,0-7-65,0 1 0,0-12 1,0-5-1,1-5 1,3-6-1446,0 1 0,7-12-288,-1 1 1604,-4-7 1,-6-5 511,-9-2 0,-10 0 0,-6-3 0,-5-1 0,-4 0 0,-4 0-11,5-2 0,-5-1 1,5 5-1,0 0-28,-2-1 0,7-2 1946,-1 4 0,7-4-270,8 4 1,6 2-1128,3 8 0,16-2 0,8 8 1,7 3 99,2 3 1,2 7-525,3-5 1,-3 6-1,3-3 1,-2 2-113,-3 0 0,-4-7-156,-1 2 1,-5-8 0,1-3-1,-4-2 41,0-2 1,-7-11 105,-4-7 0,3-8 0,-1-10 0,2-2-205,3-3 1,2 1-116,1-2 1,0 5-1,2 8 1,3 4 354,4 5 0,4-1 0,2 9 0</inkml:trace>
  <inkml:trace contextRef="#ctx0" brushRef="#br0" timeOffset="4">18185 11004 8425,'-6'-23'-165,"-2"-2"1,-5 6-1,2 2 1,3 1-1,2 2 1864,3 0-1473,1 6 0,-3-5 0,-1 4 0,0-4 0,-2 0 112,0 4 0,0 6 0,-3 11 0,3 6 4,2 2 1,-5 10-188,1 3 0,2 9 0,-1 0 1,-1 4 58,2 6 0,-4-2-205,2 6 0,2 4 1,1 6-1,-1 0-242,0 1 0,5-6-117,-2 0 1,2-2 0,-1-8-1,0-4-313,1-8 0,1-8-319,2-13 450,0-6 1,5-8 411,-1-10 0,1-9 0,-5-3 1,-1-2 0,-4 1 1,2 1 388,-7-2 0,7-1 0,-3 6 682,-1 1-583,6 3 0,-5 8 0,7 7 493,4 8 0,3 9-206,6 2-577,0 7 1,0-4 0,1 6 0,-1 1 0,2-2-329,3-4 1,-4-4 0,4-9 0,-3-6-58,-2-2 0,2-5-338,3-7 0,-1-10 0,4-15 0,0-1 644,0-4 0,2-7 0,4-4 0</inkml:trace>
  <inkml:trace contextRef="#ctx0" brushRef="#br0" timeOffset="5">18156 10236 17578,'-6'-27'-993,"-2"2"0,0 3 0,2 1 1,1 4 1349,1 1 0,-7 10 0,1 7 1,-3 12 1399,-1 9-1693,0 5 0,-5 7 1,0 4-1,0 5 0,0 4 1,0 4-1,2 0 38,1-4 1,7 2-451,-1-2 1,2-1 0,-1-8 0,4-5-1282,3-3 895,2-8 1,7-7 0,4-11-1,6-5 1004,7-9 0,3-6 0,1-12 1</inkml:trace>
  <inkml:trace contextRef="#ctx0" brushRef="#br0" timeOffset="6">18498 10136 14960,'-14'-22'-2067,"-1"-5"0,3 12 2131,2-4 1,-2 9 1070,2 5 0,2 10 0,-1 6 0,-2 5-180,-2 3 0,-1 8-1020,0 1 0,6 2 0,1 8 1,3 0-235,-1-2 1,0 5 12,5-3 1,2 3-357,2 2 1,3 0 0,4-2 0,-2-2-441,2-1 0,5-11 399,-2 1 0,4-9 71,-9 0 431,-2-9 1,-1 2 0,-6-4 0</inkml:trace>
  <inkml:trace contextRef="#ctx0" brushRef="#br0" timeOffset="7">17972 10620 14531,'-15'0'-393,"1"-2"72,0-3 0,6 2 1,3-6 1428,4-2 1,12 3 42,3-2 0,15 1-600,-1-5 0,10-1 1,0 1-1,3 2-17,1 2 1,1-3-509,0 4 0,-5 1-583,0-1 1,0 5 565,4 0 1,1 2 0,0 2 0</inkml:trace>
  <inkml:trace contextRef="#ctx0" brushRef="#br0" timeOffset="8">21185 11643 11296,'0'-9'-377,"0"-1"0,-2 1 0,-1-1-645,-2 1 0,-1 6 1043,1-2 0,2 3 206,-6 2 0,6 2 332,-2 3-288,-3-4-225,6 12 1,-6-10 0,4 7-24,-6 1 0,2 1 0,0 2 72,2 1 1,-3-6 11,4 1 0,-1-1 1,2 5-1,-2 1 81,-2-1 1,5 0-186,-2 0 0,2 0 0,0 1 0,-2-1-99,2 0 0,1 2 55,2 3 0,-4-3 0,-1 3 0,2-4-81,1 0 0,2-1 113,0 0 0,0 2 0,2 1 0,1 2 88,2-1 0,1-3-129,-1 0 1,3-1 0,6 0-1,0 0-3,0 0 1,1 1 41,-1-1 0,0 0 1,0 0-1,0 0-30,1 1 0,4-6 93,0 1 1,1-7 0,-3 2 0,2-4 73,-1-1 0,-1-6-22,2-4 1,-1-2 0,5-4-1,1-1 38,-2-2 0,5-7-164,-3 3 0,1-9 1,0-3-1,-3-1 43,-1-4 1,-2 4 68,-5-2 0,-6-1 1,-3-6-1,-4 1 325,-1 3 0,-12 8-269,-7 0 0,-8 8 1,-5 2-1,-3 4 150,-1 7 0,0 2-213,-2 6 0,-2 2 0,6-3 0,0 5-161,4 5 0,-1 3-202,7 6 1,4 0-1,2 1 1,7 0-622,6 4 1,5-3 412,5 3 0,9-3 489,10-2 1,9 0-1,4 1 1</inkml:trace>
  <inkml:trace contextRef="#ctx0" brushRef="#br0" timeOffset="9">21512 11686 10541,'-22'-6'-32,"-4"2"1,8-5 502,0-2 1,4 3 198,4-1 1,6 1-470,8-2-153,4 4 1,14 4-1,7-1 1,7-3 0,8-2-11,9-3 1,0-2 0,14-3-1,1-1 8,1-2 0,5-5-80,-34 15 1,1-1-1,0-2 1,0-1 0,6 1-1,1 0 1,0-1 0,0 0-224,1-2 0,0 1 1,-1 0-1,-1 0 293,0-1 0,1 1 0,-1 2 0,1 1-18,1-1 1,1 0-1,1 1 1,1 0-1,-2-1 1,-1 0-1,-2 2 1,-2 1-42,-3 1 1,0 0 0,35-6-45,-6 0 1,-8 0-1,-7 1 1,-14 2-59,-12 2 1,-8 1 70,-7-2 81,-8 4 0,-2 6 0,-10 0 0,-6 0 0,-8 0-157,-9 0 1,-2 0 40,-8 0-43,7 0 0,-9 5 0,7-1 0,0-1 0,1-1 339,4-2 0,-2 0-388,11 0 0,0 0-6,4 0 511,-5 0 0,10-2-95,1-2 1,7 2 0,7-3 0,6 4 221,7 1 1,-3 0-32,4 0 0,-3 1-234,-2 4 0,-1 3 0,-4 6 0,-2 0-336,-1 1 0,-4 4-169,2 0 1,-8 0 0,-6-4 0,-1 3-745,2 1 1,-2 0 522,6-5 1,-5-5 563,6 1 0,-1-1 1,5 5-1</inkml:trace>
  <inkml:trace contextRef="#ctx0" brushRef="#br0" timeOffset="10">23744 10776 16196,'0'-14'-1142,"0"0"1,0-1 0,0 1 2328,0 0 1,2 1-364,2 4 0,-2 10 0,3 12 0,-2 6-717,2 3 1,-4 2-112,4 4 1,3 5-1,0 2 1,1 0-527,1 0 0,-1 3-70,5-5 1,1 5-1,-1-5 1,0-2-981,0-1 0,0-7 509,1-4 0,-1-4 203,0 0 1,5-8 810,0-2 1,6-10 0,-3-2 0</inkml:trace>
  <inkml:trace contextRef="#ctx0" brushRef="#br0" timeOffset="11">24128 10691 14728,'-8'-22'-2700,"-3"1"3028,6 7 295,1 0 1,4 7-464,0 7 0,1 11 0,2 10 0,2 1 78,-2 3 1,3 2-1085,-1 2 614,0 5 1,0-4-1,-1 4 1,1-4-1,0-2-1136,0 0 0,1 1 807,-1-1 0,-4-1 1,4-2 612,-3-1 0,-2-7 0,0 4 0</inkml:trace>
  <inkml:trace contextRef="#ctx0" brushRef="#br0" timeOffset="12">23900 11018 14728,'8'-7'550,"5"0"-881,-4-8 0,9 3 0,4 1 1,3 1 907,5-1 1,8 0-708,0 2 1,-3-3-1,-2 8 1,-3 1-682,-2 1 771,1 2 1,-7 0 0,-1 0 0</inkml:trace>
  <inkml:trace contextRef="#ctx0" brushRef="#br0" timeOffset="13">24270 11032 14348,'-8'6'-863,"-3"-3"1263,6 7 1,1-5 151,4 4 0,6-6-435,3 2 0,9-3 21,1-2 1,6-7 0,-1-2-1,3-4 116,1-1 1,-1-2-212,-3-3 1,-4 2-44,-6-7 1,-1 5 0,-3-3 0,-6 0-112,-2 0 1,-4 4-475,-2-1 501,-4 4 0,-13 2 1,-1 4-1,-2 4 0,1 3 284,-3 2 0,1 7-224,1 2 0,4 10 0,6 3 0,1 3-392,3 4 0,6-4 65,8 8 1,4-4 104,7-6 0,7 3 0,6-7 0,8-4-56,6-4 0,-5-4 241,1-7 0,-1 0 0,1-3 0,-5-5 268,-3-6 0,-8-10-219,-3 0 1,-8 2-133,-2-2 0,-5 1 0,2-6 0,-1 2-73,-1 4 1,3 1 60,-3 3 1,4 3-29,7-3 1,-1 9 0,0 6 0,0 2-66,0 2 1,1 8 185,-1 6-21,0 0 1,-4 13 0,-3-3 0,0 3 0,-4 0 366,-2-4 0,-7 3 382,-3-7 0,-6 0 0,-2-7 0,-3-1 893,-3-1 1,4-7-888,-4 2 0,5-4-547,-1-1 0,4-1 0,2-4 0,2-5-323,1-2 1,7-2 157,-1-1 1,4-1 0,6-1 0,7-2-339,4 2 1,8 1 318,-1 2 1,7 1-242,3 4 0,-1-2 1,-5 6-1,-1 2-398,-3 1 0,3 8 245,-4 4 0,-2 3 1,-2 1-1,-2 0-445,2 0 0,-3-4 940,3-1 0,3 1 1,0 4-1</inkml:trace>
  <inkml:trace contextRef="#ctx0" brushRef="#br0" timeOffset="14">25336 10364 13400,'-6'-22'-2017,"5"-4"2462,-4 7 140,-3 7 1,11 13-428,-3 14 1,10 5 0,-1 10-1,4 2-267,1 1 0,5 10-99,0-6 0,0 9-161,-5-3 1,0 0 0,0 4-1,1-3-744,-1-1 1,-5-7 805,1-3 1,-7-9-1,2-5 444,-4-3 0,-7-10 311,-4-6 1,-2-5 331,-2-4 0,-1-8 0,3 2 0,1 1 552,1 3 0,7-2-1170,-2 4 1,10 1-397,5-1 1,4 5 0,5 0 372,4 2 0,11 2 1,2 0-1</inkml:trace>
  <inkml:trace contextRef="#ctx0" brushRef="#br0" timeOffset="15">21071 10819 11107,'-8'-15'-281,"-3"1"0,5 0 0,0 0 0,-2 0 533,0-1 1,-2 3 0,-4 2 88,0 6 0,0 4 0,-1 4 0,3 6 228,2 2 0,-2 4 21,2 3-403,4-3 1,-7 11 0,4-4 0,-4 6 0,-1 3 65,0 1 0,-1 1 1,1 0-1,0 5-226,0 7 0,0-2 136,-1 4 1,6-4-162,-1-2 0,7 1 0,-2-2 1,4-3-466,1-5 0,1-9 107,4-5 0,3-8 0,6-3 0,1-2-365,-1-3 1,-2-9 244,-2-8 1,3 0 9,-4-5 1,-3-2-1,-1 1 1,-3-1-181,-2 0 0,-2-2 25,-3 4 593,-3 0 1,-6 5-1,0-1 1,0 3-1,0 1 207,-1 1 1,1 7 188,0-2 1,-5 5 0,0 5 0,2 5 801,1 2 1,3 7-606,4 0-120,2 0 1,7-5-1,0 0 1,0 1-1,2-3 668,3-2 1,3-4-979,6-6 1,0 0 0,0 0 0,0 0-271,1 0 0,-1-5-562,0 1 0,0-7-731,1 1 1417,-1-3 1,0-1 0,0 0 0</inkml:trace>
  <inkml:trace contextRef="#ctx0" brushRef="#br0" timeOffset="16">20488 10321 17254,'-14'-6'-1080,"5"-2"0,-1-6 1,-1 1 1505,-2 4 1,5-1 388,4 10 1,2 3 0,2 11 0,0 1-810,0-1 0,0 0 1,0 2-1,0 1-260,0 2 0,0 2-605,0-2 376,6-3 0,-2 4 1,5-6-1,2 1 0,2-1-993,1 0 0,0-5 1555,0 1 0,7-7 0,1 3 0</inkml:trace>
  <inkml:trace contextRef="#ctx0" brushRef="#br0" timeOffset="17">20687 10236 17070,'-14'-5'-504,"0"0"1,4-4-302,1 4 526,6 0 337,-4 12 1,7 1-1,0 6 1,0 2-1,2 1-615,3 2 1,3 0 276,6-5 1,5 3 0,1-1 0,2-3-333,4 0 1,1-7 103,1-1 1,-1-4 453,-3-1 1,2-6-1,-3-4 1,-1-2 582,-3-2 0,-4-7-200,0-3 0,-7 2-148,-4-1 0,-4 4 0,-4-4 0,-8 3 330,-5 3 0,0 1-434,-7 2 1,7 6 0,-4 3-1,2 3 36,0 2 0,0 13 0,5 3 0</inkml:trace>
  <inkml:trace contextRef="#ctx0" brushRef="#br0" timeOffset="18">27597 10932 8380,'8'-14'77,"0"0"1,-5-2 0,3-1 395,2-2 0,0 0 0,3 5 0,-3-1 0,-2 1 208,-2 0 0,2 5-228,-1-1-187,-1 7-242,-4-3 1,-1 6-1,-4 0 1,-6 0-1,-5 1 1,-4 2-65,-2 2 0,-2 5 59,-5-6 1,-4 6 0,-2-5 0,1-1 97,-1 3 0,-3-4-92,5 6 1,0-6 0,4 4 0,1-3 76,-1 1 1,7 0-115,3-5 1,4 0-32,0 0-293,7 0 1,4 0-326,8 0 0,0 5 170,5-1 0,-1 3 1,3-4 490,-1 2 0,-1 6 0,5-3 0</inkml:trace>
  <inkml:trace contextRef="#ctx0" brushRef="#br0" timeOffset="19">27213 10961 8503,'-8'-6'41,"2"-4"0,1-3 0,1-1 699,0 0 0,4 6 0,5 3-5,5 4 0,-4 2 0,0 4 0,-1 6-320,0 7 1,-1 2 0,-4 7-1,0 0-223,0 3 0,0 3-196,0 0 0,-1 3 0,-2 6 0,-2-3-822,2-1 0,-4-5 104,3 5 1,-6-3 0,6 0 0,0-7-670,3-1 0,1-7 766,0-1 0,6-9 625,4-5 0,2-4 0,2-1 0</inkml:trace>
  <inkml:trace contextRef="#ctx0" brushRef="#br0" timeOffset="20">27128 11430 8438,'14'-6'0,"0"3"-203,1-7 1,0 1-1,4-4 1,5 2 1351,3 1 1,8 6-388,3-6-384,-4 7 1,7-3 0,-3 6 0,3 0 0,0 1 289,-3 4 0,-3 8-526,-6 6 1,-7 6-1,-5-1 1,-6 2 143,-6 3 0,-4-1 34,-1 1-286,-6 5 1,-8 1 0,-10 3 0,-3-5 0,-1-4 33,-1-6 0,-1 3-241,-3-7 1,-2 0 0,-4-7 0,3-2-1088,1-6 0,2-2 296,4-2 238,1 0 1,7-2 725,7-2 0,0-10 0,6-9 0</inkml:trace>
  <inkml:trace contextRef="#ctx0" brushRef="#br0" timeOffset="21">26275 12311 8245,'-29'-20'68,"3"9"0,2-3 0,5 3 340,3 3 0,8 0 1,2 5 112,0-2 1,6 0 0,1 5-269,12 0 1,7 0-1,12 0 1,6 0-128,9 0 1,15 0 0,12 0-1,-31 0 1,1-1-58,4-2 0,2 1 0,5 0 0,2 1-196,2-4 1,1 0-1,6 3 1,3-1-1,8-1 1,1-1-1,2 0 1,0 0 162,0 2 0,-1-1 0,-2-2 0,0 1-49,-1 2 1,-1 1 0,-2-3 0,0 0 0,-1 3 0,-1 0 0,-3 0 0,-1 0 36,-5 2 0,-1-1 1,-6-1-1,-1-1-60,-4 1 0,-1-1 0,-2-1 0,-2-1 0,32 0 1,-12 0 292,-16-1 79,-17 4 1,-20-5-110,-12 2 1,-12 3-373,-12-2 1,-4 2 0,-4 2 0,-1 2-185,1 2 1,2-1-2090,2 7 2418,-1-1 0,1 6 0,-1-1 0</inkml:trace>
  <inkml:trace contextRef="#ctx0" brushRef="#br0" timeOffset="22">27057 12809 8331,'0'-16'237,"0"-1"0,0-2 0,0 1 0,0 3 0,0 0 1354,0 1 0,1 2 1,4 2-934,5 5 1,2 10 0,1 5 0,-2 4 521,-2 5-1007,1 3 0,-1 8 0,-1 3 0,0 5 0,0 5 0,2 2 1,-1 4 119,1 2 0,-7-4-550,1 5 1,3-4 0,-3 2-1,0-1-230,-3-3 1,-1-3 120,0-5 0,5 1 1,0-7-1,-2-5-533,-2-7 1,-1-4 89,0-2 1,7-6 0,2-3-1165,4-4 1973,1-1 0,7-12 0,1-4 0</inkml:trace>
  <inkml:trace contextRef="#ctx0" brushRef="#br0" timeOffset="23">27768 13093 8192,'-2'-14'66,"-1"0"0,-3 1 295,-2 4 0,3 4 735,-4 10 0,-1 4 0,-3 12 1,2 6-466,2 4 0,6 9 0,-2-4 0,3 2-434,2 0 1,0-2-198,0 2 0,13 2 0,8-9 0,9-4-503,7-6 1,12-7 385,8-5 1,8-6 0,9-14 0,-35 1 0,0-3-124,0-4 1,1-1 0,-1-3-1,1-1 303,0-1 0,0-1 0,-2 0 0,-1-1 0,23-27 0,-15 3 837,-13 0 0,-16 5-502,-11-4 0,-18 6 0,-11 5 0,-12 7 122,-10 5 0,-6 12-1158,-10-1 1,2 9 0,-5 2 0,1 6-3087,-1 7 3724,-1 9 0,-5 9 0,-1 9 0</inkml:trace>
  <inkml:trace contextRef="#ctx0" brushRef="#br0" timeOffset="24">30128 11700 9547,'-10'-9'-30,"2"-1"0,1-1 0,0-2 2864,1-1-2557,1 0 1,12-2-1,2-1 1,5-2-1,5 0 1,5 0 0,4 0 888,5 2-1414,4 1 1,5-3-1,3 0 1,0 3-1,4 4 1,2 4-1,1 1-872,-1 4 0,2 2 1,-5 1-1,-4 1 71,-4 4 1,-9 8 1019,-12 5 0,-2 12 1,-13-1-1,-8 3 84,-8 2 0,-10-4-16,-11 3 1,-4 2 0,-5-2 0,-1-1-15,0-2 0,1-8 119,-1-3 1,2 2-1,3-2 1,6-4 757,7-4-479,5 2 1,13-11 0,7 2 268,8-2 0,13-8-428,7-4 0,2-3 1,10-2-1,2-3-166,4-1 1,3-4-459,-2 4 1,-1-5 0,5 5 0,-2 2-895,-3 1 1249,-2 2 1,-2-1 0,1 1 0</inkml:trace>
  <inkml:trace contextRef="#ctx0" brushRef="#br0" timeOffset="25">31678 10577 16387,'-10'-6'-1084,"2"-4"1,0-2-1,2-3 1228,0 1 119,1 6 0,5 4 1,0 10-1,0 8 0,0 8 144,0 5 1,0 3-1,0 3 1,0 5-230,0 3 0,0 7 0,0 2 0,0 5-451,0 9 1,-5-1 0,0 3-1,2 0-914,2-1 0,7 3 346,3-6 1,4-7-1486,1-8 2302,7-9 1,1-3 0,6-6-1</inkml:trace>
  <inkml:trace contextRef="#ctx0" brushRef="#br0" timeOffset="26">31507 12013 10847,'-14'0'-1908,"0"6"2501,6-4 0,11-2-275,16-10 1,4-4-1,17-6 1,3-7 90,2-5 0,14-3-315,-2 2 0,9-2 0,0-4 0,4 3-304,1 1 0,-1 3-228,-4 9 0,-9 2 1,-10 8-1,-3 4-1531,-1 4 1922,-7 4 1,-1 13 0,-6 4 0</inkml:trace>
  <inkml:trace contextRef="#ctx0" brushRef="#br0" timeOffset="27">31635 12439 11239,'0'-20'-242,"1"-2"0,6-2 537,7 0 0,16-4 126,17-5 0,15-10 0,-24 23 1,1 1-1,1-1 0,-1 2 216,2-2 0,1 3 0,33-3-484,-3 10 1,-16 9 0,-13 9 0,-11 11-145,-12 12 1,-2 9 271,-14 2-277,-5 14 0,-15-3 1,-13 14-1,-7 1 1,15-34-1,-1 1 12,-1 1 0,-1-1 0,-2 2 1,-2 0-33,0-1 0,0 0 0,-3-2 0,1-1 0,-18 24 0,2-1 98,8-4 1,9-10-106,10-8 0,16-17 1,24-8-1,18-9-374,20-9 0,20-7 108,-31 3 0,3-2 0,3 0 1,1 1-59,6 0 0,1 0 0,3-3 0,0-1 0,6 0 0,0 0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4:29.235"/>
    </inkml:context>
    <inkml:brush xml:id="br0">
      <inkml:brushProperty name="width" value="0.08571" units="cm"/>
      <inkml:brushProperty name="height" value="0.08571" units="cm"/>
      <inkml:brushProperty name="color" value="#AB008B"/>
    </inkml:brush>
  </inkml:definitions>
  <inkml:trace contextRef="#ctx0" brushRef="#br0">87 829 7950,'-12'-6'-256,"3"-2"0,-1-1 0,1-5 174,-5-1 1,5-2 285,-3-1 1,8 1-127,-2 0 1,5 0-260,1-1 1,0 1 43,0 0 1,5-3 116,1-3 0,8 4 88,-3-4 1,-1 4 132,1 2 0,-5-1 13,5 1 1,-7 6 72,2-1 304,-4 0 0,-8-5-202,0 0 0,-7 7 434,1 5 1,3-3-241,-3 2 1,7 0 461,-7 6-766,8 0 0,-3 8-44,7 4 1,0 5-13,0 6 0,0 10-2,0 7 1,7 6-163,5-6 1,-3 10 69,3 2 1,-1 0-666,7 6 0,-7-4-41,1-3 1,-6 1-288,5 0 0,-7-8 444,2-3 0,-4-12-558,-2-6 253,7-12 679,-5-3 0,6-24 184,-8-7 0,6-7-173,-1-5 1,7-1 565,-6-5 1,7 5-239,-1-5 1,3-1 204,2 2 0,1 1-163,-1 10 1,0-1-43,1 7 1,-1 5-424,0 7 0,0 9 84,1 2 0,-1 10-139,0 13 0,-1 3 76,-5 9 1,3 2-300,-9 3 0,7-4-215,-6 5 0,1-10-390,-1-3 1,-4-1-250,4 2 1262,3-4 0,1-8 0,7 1 0</inkml:trace>
  <inkml:trace contextRef="#ctx0" brushRef="#br0" timeOffset="139">727 812 7950,'-10'9'1533,"3"7"-1012,7-5 1,0 5 88,0 1 1,0 0-209,0 0 0,0 6-760,0 1 0,1 0 118,5 0 0,-2-5-118,8 4 1,-9-4 357,3-2 0,4 1 0,-1-1 0</inkml:trace>
  <inkml:trace contextRef="#ctx0" brushRef="#br0" timeOffset="281">623 552 7950,'6'-44'-314,"0"4"0,7 5 43,-1 6 1,-1 4 1269,6 8 1,-3 0-422,9-1 0,-4 9-601,-2 3 0,1 6-473,-1 6 0,-2 3 496,-3 9 0,11 7 0,-4 2 0</inkml:trace>
  <inkml:trace contextRef="#ctx0" brushRef="#br0" timeOffset="564">1107 950 7983,'0'10'1157,"2"-1"-297,4-3-492,-4-4 1,7 6 81,-3-8-444,-4 0 0,12-2-1,-9-4-77,1-4 0,0-7 164,0 0-171,-1-1 1,-5 1 172,0 0-16,8 7-13,-6 3 0,8 7-3,-5 0 0,-1 1-104,8 5 0,-3 6 113,3 11 0,3 4-138,-3 7 0,1 3 83,-1 3 0,1-1-135,-7 7 1,0-2-344,-6 2 1,0-4 184,0-7 1,-8-2-228,-3-5 1,-11-3 170,-1-7 0,-2-9 333,2-3 0,-4-12 0,-7-3 0</inkml:trace>
  <inkml:trace contextRef="#ctx0" brushRef="#br0" timeOffset="931">1453 85 7983,'0'-17'383,"0"0"-154,0-1 1712,0 1-1355,8 8 0,1 3 178,9 12 0,-1 19-249,0 15 0,1 10-85,-1 7 1,0 5-295,0 7 0,1 2-222,-1 4 1,-5-2-402,-1 8 0,-7-10 455,2-2 1,-4-7-1133,-2-10 0,0-8 473,0-4 1,2-13-11,3-10 1,-1-7 221,8-10 1,-7-2 543,7-4 1,-6-5 136,5-12 1,-1 1 255,1-6 0,5 5-50,-5-6 1,-1 8-169,1-2 0,-1 1 520,2-1 0,1 10-268,-7-4 0,7 11-198,-1 0 0,-3 4-193,3 2 0,-2 8-247,1 3 1,3 12 111,-9 6 0,7 4-138,-6 2 1,5 1-828,-5 4 0,2-3 439,-3 3 1,-3-3-780,4-3 1,-2-7 1338,2-4 0,-4-4 0,5-1 0</inkml:trace>
  <inkml:trace contextRef="#ctx0" brushRef="#br0" timeOffset="1273">2266 933 7924,'-10'0'2160,"-5"0"-1070,13 0-16,-6 0-712,8 0 0,8 0-92,4 0 1,5 0-208,6 0 0,-2 0 131,8 0 1,-8 0-466,2 0 0,2 0 245,-2 0 0,0 0-294,-6 0 1,3-2-880,3-4 124,-4 4 1,6-8-554,-8 5 1628,8 3 0,2-14 0,8 7 0</inkml:trace>
  <inkml:trace contextRef="#ctx0" brushRef="#br0" timeOffset="1664">2975 362 7924,'0'-33'0,"0"5"0,0-3 802,0 8 345,-8 0 301,6 5-1037,-5 9 0,7 9-177,0 11 0,0 7 149,0 5 0,0 4-100,0 7 0,0 3-14,0 3 0,0 2-36,0 4 0,0 10-134,0-4 0,5 2-195,1-8 1,0 4-418,-6-4 0,2-2-869,4 2 0,-3-7 699,9 1 0,-6-11-192,5-6 1,-5-6 874,6-5 0,-9-5 0,5-7 0</inkml:trace>
  <inkml:trace contextRef="#ctx0" brushRef="#br0" timeOffset="1848">2785 725 7924,'17'-2'721,"0"-4"0,1-1-123,-1-5 0,8-1 357,4 7 0,5-7-454,7 1 0,-3-1 30,8 1 1,-2-1-238,2 7 0,3-6-75,-9 7 0,-7-3-836,-10 2 0,-10 4-188,-1-4 1,-9 6-701,3 6 0,-6-2 680,-6 8 825,-3-1 0,-9 14 0,1 2 0</inkml:trace>
  <inkml:trace contextRef="#ctx0" brushRef="#br0" timeOffset="2482">3234 985 7924,'25'0'365,"-5"0"201,3 0 1,2-2-249,-2-4 1,5 2 7,-5-7 1,6-1 169,-6-5 0,6 1-128,-6 5 1,0-5-182,-5 5 0,-3-4 59,-4-3 1,3 7-212,-8-1 1,-2 6 81,-10-5-21,-4 7 1,-7-4 21,0 8 0,-1 6-140,1 0 1,5 7-293,1-1 1,7 3 170,-2 3 0,4-7-1056,2 1 520,0-1 167,0 6 0,8-7 155,4-4 1,-3-4 51,3-2 0,-1 0 201,7 0 1,-7-8 330,1-4 1,-1-3 401,6-2 0,1-6-353,-1 0 1,-5 0 427,-1 5 0,-1 1 184,1 0-244,5 7-478,-7 2 1,3 8-196,-1 0 1,-7 8-153,2 4 0,4 3-503,1 2 1,4 1-87,3-1 0,-1-2 328,0-3 1,6 1 66,0-7 0,8 0 28,-2-6 0,-2-2 746,2-4 1,-8-3-160,2-9 1,-4-5 73,-2 0 1,-1-6 112,-5 6 0,-3-8 435,-8 3 0,0-3-256,0 2 0,0 4 656,0 8-1182,0 0 1,0 5 253,0 0-481,0 9 0,2 1-168,4 7 1,3 9-465,9-3 0,-1 3 159,0-3 1,0 5-389,1-5 1,-1-3 502,0-2 1,1-4-60,-1-2 1392,0 0-598,0 0 1,-7-8 377,-4-4-140,-4-3 0,-8-2 1708,0 0-365,-7 7-1279,3-5 1,-5 15-508,3 0 1,-1 7 33,7 11 0,0 7-18,6 3 1,0 7-40,0 5 0,2-1-66,4 7 1,-2 2-387,7 9 1,-5-1-621,6 8 0,-3-3 225,3 3 0,1-13-441,-7-10 1,0-7 1285,-6-5 0,0-4 0,0-8 0</inkml:trace>
  <inkml:trace contextRef="#ctx0" brushRef="#br0" timeOffset="2699">4185 414 7873,'12'-23'289,"-1"0"0,1 0 224,5 5 1,6 3 345,0 4 0,6 3-228,-6 8 1,6 8 225,-6 3 1,6 12-345,-6 6 1,-2 4-162,-9 1 1,-5 1-228,-7-1 1,0 1-141,0 0 0,-3-7-286,-9 1 0,1-8-168,-13 2 1,-1-3-630,2-3 0,-5-2-910,5-3 0,-1-5 2008,7-7 0,-8 8 0,-2 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4:34.196"/>
    </inkml:context>
    <inkml:brush xml:id="br0">
      <inkml:brushProperty name="width" value="0.08571" units="cm"/>
      <inkml:brushProperty name="height" value="0.08571" units="cm"/>
      <inkml:brushProperty name="color" value="#AB008B"/>
    </inkml:brush>
  </inkml:definitions>
  <inkml:trace contextRef="#ctx0" brushRef="#br0">52 137 7873,'-17'-17'336,"7"0"1,1-1-59,3 1 1,4 6 204,-4-1 1,4 6 252,2-5-292,0 7 1,0-6 5,0 4 0,2 5-6,4-5 1,-2 6-75,7 6 1,1 3 99,5 8 1,6 3-80,0 3 1,2 4-165,-2 7 1,-2 8-110,8 5 0,-8 3 59,2 1 1,-9 3-259,-3 4 1,-7-2-79,2 7 1,-4-7-129,-2 1 1,-8-11 4,-3-5 0,1-5-174,-2-1 0,7-14-718,-7-4 798,8-3 0,-1-5-2079,10-3 2455,5-4 0,7-2 0,1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4:43.337"/>
    </inkml:context>
    <inkml:brush xml:id="br0">
      <inkml:brushProperty name="width" value="0.08571" units="cm"/>
      <inkml:brushProperty name="height" value="0.08571" units="cm"/>
      <inkml:brushProperty name="color" value="#AB008B"/>
    </inkml:brush>
  </inkml:definitions>
  <inkml:trace contextRef="#ctx0" brushRef="#br0">139 70 8424,'-25'-17'-22,"6"5"103,-4 1 0,4 5 665,1-6 3,9 9 0,-1-5 157,5 8-334,3 0-365,-6 0 79,16 8 0,3-1 88,12 5 0,4-4-54,8-8 1,1 5 118,5 1 1,3 0-85,8-6 0,7 0-17,5 0 1,3 0-135,2 0 1,10 0-216,7 0 1,3 0-43,9 0 1,-6 0 144,6 0 0,-8 0-379,2 0 0,-13-2 36,-10-4 1,-9 4-85,-14-4 0,-11 5-166,-12 1-145,-12 0-255,-3 0 572,-24 7 1,5 1-534,-12 3 0,-4 5 588,-2-5 0,0 5-842,-5 1 1,3 0 1115,-9 1 0,-5-1 0,1 0 0</inkml:trace>
  <inkml:trace contextRef="#ctx0" brushRef="#br0" timeOffset="301">174 451 8403,'-17'0'-26,"7"-2"26,4-4 0,4 2 760,2-7 0,8 5-180,3-6 1,13 6 53,4-5 1,13 5 2,5-5 1,6 7 76,5-2 1,12-2-247,12 3 1,4-1-278,1 6 1,1-2 343,-1-4 0,4 4-190,-3-4 1,-6 5-218,-18 1 1,2 0 171,-7 0 1,-8 0-253,-10 0 1,-5 0 65,-6 0-244,-4 0-131,-8 0 239,-7 0 0,-5 0-724,-10 0 381,-5 0 0,-13 0-511,0 0 0,-2 5 356,2 1 0,4 2-1080,-4-3 1,3 3 1599,3 4 0,-8 11 0,-2-4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5:06.922"/>
    </inkml:context>
    <inkml:brush xml:id="br0">
      <inkml:brushProperty name="width" value="0.17143" units="cm"/>
      <inkml:brushProperty name="height" value="0.17143" units="cm"/>
      <inkml:brushProperty name="color" value="#AE198D"/>
      <inkml:brushProperty name="inkEffects" value="galaxy"/>
      <inkml:brushProperty name="anchorX" value="-1.79799E6"/>
      <inkml:brushProperty name="anchorY" value="-1.81123E6"/>
      <inkml:brushProperty name="scaleFactor" value="0.5"/>
    </inkml:brush>
    <inkml:brush xml:id="br1">
      <inkml:brushProperty name="width" value="0.17143" units="cm"/>
      <inkml:brushProperty name="height" value="0.17143" units="cm"/>
      <inkml:brushProperty name="color" value="#AE198D"/>
      <inkml:brushProperty name="inkEffects" value="galaxy"/>
      <inkml:brushProperty name="anchorX" value="-1.81073E6"/>
      <inkml:brushProperty name="anchorY" value="-1.82724E6"/>
      <inkml:brushProperty name="scaleFactor" value="0.5"/>
    </inkml:brush>
  </inkml:definitions>
  <inkml:trace contextRef="#ctx0" brushRef="#br0">156 347 8337,'-17'-2'90,"-1"-2"0,3-4 0,1 1 0,3-1 0,-1 2 0,1 0 0,1-1 1,1-1 1007,-1 0 1,4-3 0,-3 3 0,1-1 1543,4-5-1277,2 6-395,2-7 0,2 13-285,4-4 1,-2 4 141,7 2 0,1 0-176,5 0 1,6 2-260,0 4 1,8 6 61,-2 11 0,5-2-31,7 8 0,-3-1-109,8 7 1,-5 7-262,5 4 0,2 6 127,9 6 1,-5-4-716,0 3 1,0 3 473,-6-2 0,-5-3-1097,-7-9 0,-7-11 344,-10-12 1,-7-4-37,-4-1 1,-4-7-2734,-2 1 2659,0-9 1,-2 5-2631,-4-8 3554,-4-8 0,-7-1 0,0-8 0</inkml:trace>
  <inkml:trace contextRef="#ctx0" brushRef="#br1" timeOffset="392">934 122 8204,'6'-17'-59,"0"-1"0,5 1-292,-5 0 835,7-1 0,-9 3 1869,8 4-1520,-8 3 1,1 8-225,-10 0 0,-5 2-77,-7 4 1,-8 5-219,-4 12 0,-4 4-137,-1 8 1,-1 7 38,0 4 1,-5-2-108,0 2 0,-8 6 25,2 6 1,-4 7 121,-2-1 0,8 9-165,3 2 1,5-2 127,1-10 0,6 2-81,0-7 0,10-8 57,2-10 1,5-11-151,7-6 0,3-4 30,-4-1-191,-4-1 1,8-6 139,-3 1-251,3-8 170,-6 4-129,6-8-4412,-6 0 4598,32 0 0,-11-8 0,20-2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5:09.407"/>
    </inkml:context>
    <inkml:brush xml:id="br0">
      <inkml:brushProperty name="width" value="0.17143" units="cm"/>
      <inkml:brushProperty name="height" value="0.17143" units="cm"/>
      <inkml:brushProperty name="color" value="#AE198D"/>
      <inkml:brushProperty name="inkEffects" value="galaxy"/>
      <inkml:brushProperty name="anchorX" value="-1.82039E6"/>
      <inkml:brushProperty name="anchorY" value="-1.84085E6"/>
      <inkml:brushProperty name="scaleFactor" value="0.5"/>
    </inkml:brush>
    <inkml:brush xml:id="br1">
      <inkml:brushProperty name="width" value="0.17143" units="cm"/>
      <inkml:brushProperty name="height" value="0.17143" units="cm"/>
      <inkml:brushProperty name="color" value="#AE198D"/>
      <inkml:brushProperty name="inkEffects" value="galaxy"/>
      <inkml:brushProperty name="anchorX" value="-1.83441E6"/>
      <inkml:brushProperty name="anchorY" value="-1.85675E6"/>
      <inkml:brushProperty name="scaleFactor" value="0.5"/>
    </inkml:brush>
    <inkml:brush xml:id="br2">
      <inkml:brushProperty name="width" value="0.17143" units="cm"/>
      <inkml:brushProperty name="height" value="0.17143" units="cm"/>
      <inkml:brushProperty name="color" value="#AE198D"/>
      <inkml:brushProperty name="inkEffects" value="galaxy"/>
      <inkml:brushProperty name="anchorX" value="-1.8458E6"/>
      <inkml:brushProperty name="anchorY" value="-1.86947E6"/>
      <inkml:brushProperty name="scaleFactor" value="0.5"/>
    </inkml:brush>
    <inkml:brush xml:id="br3">
      <inkml:brushProperty name="width" value="0.17143" units="cm"/>
      <inkml:brushProperty name="height" value="0.17143" units="cm"/>
      <inkml:brushProperty name="color" value="#AE198D"/>
      <inkml:brushProperty name="inkEffects" value="galaxy"/>
      <inkml:brushProperty name="anchorX" value="-1.85854E6"/>
      <inkml:brushProperty name="anchorY" value="-1.88262E6"/>
      <inkml:brushProperty name="scaleFactor" value="0.5"/>
    </inkml:brush>
    <inkml:brush xml:id="br4">
      <inkml:brushProperty name="width" value="0.17143" units="cm"/>
      <inkml:brushProperty name="height" value="0.17143" units="cm"/>
      <inkml:brushProperty name="color" value="#AE198D"/>
      <inkml:brushProperty name="inkEffects" value="galaxy"/>
      <inkml:brushProperty name="anchorX" value="-1.87491E6"/>
      <inkml:brushProperty name="anchorY" value="-1.89789E6"/>
      <inkml:brushProperty name="scaleFactor" value="0.5"/>
    </inkml:brush>
    <inkml:brush xml:id="br5">
      <inkml:brushProperty name="width" value="0.17143" units="cm"/>
      <inkml:brushProperty name="height" value="0.17143" units="cm"/>
      <inkml:brushProperty name="color" value="#AE198D"/>
      <inkml:brushProperty name="inkEffects" value="galaxy"/>
      <inkml:brushProperty name="anchorX" value="-1.89187E6"/>
      <inkml:brushProperty name="anchorY" value="-1.91298E6"/>
      <inkml:brushProperty name="scaleFactor" value="0.5"/>
    </inkml:brush>
    <inkml:brush xml:id="br6">
      <inkml:brushProperty name="width" value="0.17143" units="cm"/>
      <inkml:brushProperty name="height" value="0.17143" units="cm"/>
      <inkml:brushProperty name="color" value="#AE198D"/>
      <inkml:brushProperty name="inkEffects" value="galaxy"/>
      <inkml:brushProperty name="anchorX" value="-1.90949E6"/>
      <inkml:brushProperty name="anchorY" value="-1.92801E6"/>
      <inkml:brushProperty name="scaleFactor" value="0.5"/>
    </inkml:brush>
    <inkml:brush xml:id="br7">
      <inkml:brushProperty name="width" value="0.17143" units="cm"/>
      <inkml:brushProperty name="height" value="0.17143" units="cm"/>
      <inkml:brushProperty name="color" value="#AE198D"/>
      <inkml:brushProperty name="inkEffects" value="galaxy"/>
      <inkml:brushProperty name="anchorX" value="-1.92463E6"/>
      <inkml:brushProperty name="anchorY" value="-1.94168E6"/>
      <inkml:brushProperty name="scaleFactor" value="0.5"/>
    </inkml:brush>
    <inkml:brush xml:id="br8">
      <inkml:brushProperty name="width" value="0.17143" units="cm"/>
      <inkml:brushProperty name="height" value="0.17143" units="cm"/>
      <inkml:brushProperty name="color" value="#AE198D"/>
      <inkml:brushProperty name="inkEffects" value="galaxy"/>
      <inkml:brushProperty name="anchorX" value="-1.94328E6"/>
      <inkml:brushProperty name="anchorY" value="-1.95718E6"/>
      <inkml:brushProperty name="scaleFactor" value="0.5"/>
    </inkml:brush>
    <inkml:brush xml:id="br9">
      <inkml:brushProperty name="width" value="0.17143" units="cm"/>
      <inkml:brushProperty name="height" value="0.17143" units="cm"/>
      <inkml:brushProperty name="color" value="#AE198D"/>
      <inkml:brushProperty name="inkEffects" value="galaxy"/>
      <inkml:brushProperty name="anchorX" value="-1.96242E6"/>
      <inkml:brushProperty name="anchorY" value="-1.97182E6"/>
      <inkml:brushProperty name="scaleFactor" value="0.5"/>
    </inkml:brush>
    <inkml:brush xml:id="br10">
      <inkml:brushProperty name="width" value="0.17143" units="cm"/>
      <inkml:brushProperty name="height" value="0.17143" units="cm"/>
      <inkml:brushProperty name="color" value="#AE198D"/>
      <inkml:brushProperty name="inkEffects" value="galaxy"/>
      <inkml:brushProperty name="anchorX" value="-1.98144E6"/>
      <inkml:brushProperty name="anchorY" value="-1.98739E6"/>
      <inkml:brushProperty name="scaleFactor" value="0.5"/>
    </inkml:brush>
  </inkml:definitions>
  <inkml:trace contextRef="#ctx0" brushRef="#br0">70 813 8282,'-6'-17'331,"-1"-2"1,-3-3 0,-1-1 913,1 2 1,-4 8-98,9 1 30,-1 8-651,6-3-415,8 22 1,-5-1 218,9 14 1,0 3-78,5 10 1,0 3 6,0 8 0,1 5-7,-1 1 1,-2 7-190,-3-1 1,1 3-71,-7 2 0,0 6-297,-6 0 0,0 0-25,0-6 0,0-7-268,0-5 1,-2-13-652,-4-9 0,4-8-113,-3-10 375,3-7 0,-6-3 984,-4-7 0,-11-15 0,-4-4 0</inkml:trace>
  <inkml:trace contextRef="#ctx0" brushRef="#br1" timeOffset="228">53 571 8454,'36'-40'241,"5"-1"1,11 1 439,11 5 0,4 14 52,2 4 0,-5 11-215,-1 0 1,-9 6 122,-2 6 1,-10 11-159,-13 12 1,-6 0-294,-11 6 1,-5-3-10,-7 14 0,-4-7-179,-7 1 1,-3 3-65,-14-3 1,-9 2-354,-9-1 1,0-5-252,-6 4 0,2 3 300,-13-3 1,5-5-910,-5-7 0,13-1 27,-2 2 1091,4-4 1,-4 0 0,0 2 0</inkml:trace>
  <inkml:trace contextRef="#ctx0" brushRef="#br2" timeOffset="700">1367 830 8249,'0'-23'0,"0"0"0,-2 0 240,-4 6 0,3-4 411,-9 4 0,1-3 295,-7 15 0,-1-1-338,-4 6 0,2 7 129,-8 5 1,2 11-184,-2 6 0,-3 5 64,3 7 1,2 3-311,-2 8 1,8 7-68,-2 5 1,4 3-255,1 2 0,3 2-401,3 4 0,5-4-1169,7 4 0,0-13 817,0-10 1,13-4-486,5-14 0,5-5 534,0-17 1,2-5 200,3-7 1,11-2 160,-5-3 1,7-5-285,-1-7 639,-3-8 0,13-2 0,-6-8 0</inkml:trace>
  <inkml:trace contextRef="#ctx0" brushRef="#br3" timeOffset="1166">2076 1021 8208,'0'-18'105,"0"1"1,0 0 477,0-1 167,0 1 412,0 0-697,-8 0 1,5 5 128,-9 1 1,6 7-112,-5-2 0,-1 12-170,-5 5 0,0 7 74,-1 5 1,-1 9-282,-4 9 1,10 7-300,-5-2 0,5 6-196,-4 5 0,7-3-520,4 4 0,4-3-178,2 3 1,14-12 485,3 0 1,12-15 158,0-8 0,5-11 147,7-7 0,1-7 409,4-9 1,2-8 125,-8-16 0,7-5 175,-7-1 0,0-5-179,-5 6 0,-8 0 247,-4 5 1,-6 6-1826,-5 0 1342,-5 16 0,-7-10 0,0 13 0</inkml:trace>
  <inkml:trace contextRef="#ctx0" brushRef="#br4" timeOffset="1642">2768 1159 8252,'-19'0'0,"-4"0"0,3 0 954,-3 0 0,-2 0-336,2 0 1,0 2 398,6 4 0,2 9-520,3 8 0,-1 8-434,7-2 1,0 3 16,6 3 0,10-2-183,7-5 0,8 3-512,9-8 1,3-2 495,3-9 1,-3-4-477,3-8 1,2-2 195,-1-4 0,-1-6 514,-5-11 0,-3-4 138,-3-7 1,-4-3 401,-7-3 1,-9 2-367,-3-9 1,-4 3 109,-2-2 1,0-2-113,0 8 1,-2 1-33,-4 10 1,2 4-2062,-7 8 1450,7 8 1,-4 3-2790,8 12 3145,0 3 0,0 16 0,0 2 0</inkml:trace>
  <inkml:trace contextRef="#ctx0" brushRef="#br5" timeOffset="2209">3442 1124 8226,'0'-17'0,"-5"-6"168,-1 0 1,-2 0 305,2 6 0,4 5 968,-3 1-841,-5 7 0,6-4 66,-7 8 1,5 10-95,-6 7 1,8 2-141,-1 10 0,3 0-372,2 5 0,0 7 120,0-1 0,0 0-917,0-5 0,7 0 154,5-1 1,3-1-302,3-4 1,-1-6 484,0-12 0,2-3 14,5-8 0,-5-4 861,4-7 0,-4-9-353,-2-14 0,1-8 305,-1-5 1,-6-3-216,1-1 0,-8-7 495,2 0 0,1 1-360,-1 5 1,0 8-326,-6 3 0,0 12-790,0 6-501,7 12 1,-5 7-672,4 15 1938,-4 9 0,6 22 0,1 2 0</inkml:trace>
  <inkml:trace contextRef="#ctx0" brushRef="#br6" timeOffset="2541">3909 1228 8197,'-9'-8'0,"-7"1"2339,5-5-1650,3-3 1,-5 11 640,7-7-1377,-8 7 0,12 4-885,-3 11 0,3 5 178,2 1 1,0 0-733,0 0 0,2 5 1057,3-5 1,-1 2 428,8-13 0,-1 0 0,7-6 0,-7 0 0,1 0 0,-3-2 393,3-4 1,3-4 230,-3-7 0,-3-6 754,3 0 0,-6-2-628,5 2 1,-1 4 46,1-4 0,5 11-335,-5 6 0,5 4-136,1 2 0,0 10 198,0 7 0,1 16-111,-1 13 0,-5 14-77,-1 9 0,-7 13-848,2 11 0,-6 7 52,-6-2 0,-1-48 0,-3-1 341,-4 1 1,-1-2-1,-1 1 1,-1-1-422,-17 32 1,-1-9-25,0-25 1,3-11-514,3-12 0,-4-11-14,4-7 0,6-12 466,6-11 0,0-8 625,5-15 0,-3-3 0,-2-8 0</inkml:trace>
  <inkml:trace contextRef="#ctx0" brushRef="#br7" timeOffset="2909">4705 415 8285,'-10'-7'40,"-5"-3"0,11-1 848,-8-1-12,8 8-225,-3-3 1,7 14-373,0 5-67,0 3 1,0 2-118,0 1 266,7-1 267,3 0-39,7 1 268,1-1-601,-1 0 1,-6 0 194,1 1 0,-8-1-293,2 0 1,-4 6 61,-2 0 1,0 16-284,0 1 0,-2 12 121,-4 11 0,-4 3-97,-7 15 0,0-1-297,-1 7 0,1-10 34,0-8 0,7-2 36,4-9 1,4-16-473,2-13 238,0-8 0,2-12-187,4-3-468,4-12 1,5-9 86,-3-8 1068,3 0 0,-5-2 0,7-2 0</inkml:trace>
  <inkml:trace contextRef="#ctx0" brushRef="#br8" timeOffset="3328">5051 519 8329,'1'-23'905,"5"0"0,4 6-589,7 5-246,0 8 668,1-3 0,-3 9-461,-3 3 1,1-1-771,-7 8 351,0-1 1,-5 5-541,5-5 654,-4 5 74,6-15 113,-8 7-720,0-8 1,8 8 0,1 1-1</inkml:trace>
  <inkml:trace contextRef="#ctx0" brushRef="#br9" timeOffset="4201">4774 536 8121,'8'-17'0,"-7"-6"-391,5 0 0,-2-2 230,2 2 1,-4 4 528,3-4 0,-3 2 83,-2-2 1,0 1 19,0-6 1,0 1-142,0-2 1,0-4 67,0 4 0,6 2-2,0-1 0,2 7 176,-3-3 402,-3 5-351,14 2 122,-14 0-263,5 7-271,-7 2 1,-2 8-17,-3 0 1,1 8-57,-8 4 0,6 3 81,-5 2 1,5 1 18,-5-1 0,5 6-111,-6 0 0,9 10 15,-3 1 0,-2 3-89,2 9 1,-5 2-6,5 9 0,-7 7-140,1 11 1,2 6-257,-1 11 1,5-42-1,0 2 146,-2 2 1,-1 1-1,1 2 1,1-1-61,1-3 1,0-2-1,-2 41-67,8-17 0,0-17 221,0-6 1,0-19-134,0-5 254,0-6 1,8-13-109,4-3 0,-3-6 100,3-6 1,-1-5 200,7-12 0,-3 1-512,-3-6 1,3-1 15,-4-6 0,-1-1 18,2-5 0,-3 5-55,3-5 1,1-3 63,-7-2 0,5-4-111,-5-2 1,8-5 137,-3-1 1,5-5 216,1 5 1,0 0-7,0 6 0,1 8 299,-1 4 0,2 11 26,4 6 1,-3 12-187,3 5 1,2 6 384,-2 6 1,0 9-187,-6 8 1,-2 6 167,-3-6 1,1 10 43,-7 1 1,0 6-33,-6 7 0,0 3-85,0-4 0,-8-2 57,-3 2 1,-5 6-430,-1 5 1,0 1 80,-1-6 0,1-6-1142,0 0 0,0-2 572,-1 3 1,9-11-1276,3-7 1,6-10 84,6-2 1642,3-7 0,16-2 0,2 1 0</inkml:trace>
  <inkml:trace contextRef="#ctx0" brushRef="#br10" timeOffset="4451">5604 519 8145,'17'-17'-129,"0"0"0,-5-1 876,0 1 295,-1 7 1,4 5-430,-3 10 0,-2 5 45,-5 7 1,-3 10 348,4 8 1,-4 1-391,-2 10 0,2 2 102,4 10 1,-4-2-283,3 7 0,-3 1-311,-2 5 1,0 0-244,0 0 0,-2-5-354,-3-1 0,1-13 188,-8 2 1,-5-10-875,-6 4 1157,-8-7 0,4 3 0,-7-8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5:15.669"/>
    </inkml:context>
    <inkml:brush xml:id="br0">
      <inkml:brushProperty name="width" value="0.17143" units="cm"/>
      <inkml:brushProperty name="height" value="0.17143" units="cm"/>
      <inkml:brushProperty name="color" value="#AE198D"/>
      <inkml:brushProperty name="inkEffects" value="galaxy"/>
      <inkml:brushProperty name="anchorX" value="-2.02613E6"/>
      <inkml:brushProperty name="anchorY" value="-2.03405E6"/>
      <inkml:brushProperty name="scaleFactor" value="0.5"/>
    </inkml:brush>
    <inkml:brush xml:id="br1">
      <inkml:brushProperty name="width" value="0.17143" units="cm"/>
      <inkml:brushProperty name="height" value="0.17143" units="cm"/>
      <inkml:brushProperty name="color" value="#AE198D"/>
      <inkml:brushProperty name="inkEffects" value="galaxy"/>
      <inkml:brushProperty name="anchorX" value="-2.04262E6"/>
      <inkml:brushProperty name="anchorY" value="-2.05207E6"/>
      <inkml:brushProperty name="scaleFactor" value="0.5"/>
    </inkml:brush>
    <inkml:brush xml:id="br2">
      <inkml:brushProperty name="width" value="0.17143" units="cm"/>
      <inkml:brushProperty name="height" value="0.17143" units="cm"/>
      <inkml:brushProperty name="color" value="#AE198D"/>
      <inkml:brushProperty name="inkEffects" value="galaxy"/>
      <inkml:brushProperty name="anchorX" value="-2.05918E6"/>
      <inkml:brushProperty name="anchorY" value="-2.06934E6"/>
      <inkml:brushProperty name="scaleFactor" value="0.5"/>
    </inkml:brush>
    <inkml:brush xml:id="br3">
      <inkml:brushProperty name="width" value="0.17143" units="cm"/>
      <inkml:brushProperty name="height" value="0.17143" units="cm"/>
      <inkml:brushProperty name="color" value="#AE198D"/>
      <inkml:brushProperty name="inkEffects" value="galaxy"/>
      <inkml:brushProperty name="anchorX" value="-2.07728E6"/>
      <inkml:brushProperty name="anchorY" value="-2.08703E6"/>
      <inkml:brushProperty name="scaleFactor" value="0.5"/>
    </inkml:brush>
    <inkml:brush xml:id="br4">
      <inkml:brushProperty name="width" value="0.17143" units="cm"/>
      <inkml:brushProperty name="height" value="0.17143" units="cm"/>
      <inkml:brushProperty name="color" value="#AE198D"/>
      <inkml:brushProperty name="inkEffects" value="galaxy"/>
      <inkml:brushProperty name="anchorX" value="-2.09565E6"/>
      <inkml:brushProperty name="anchorY" value="-2.10468E6"/>
      <inkml:brushProperty name="scaleFactor" value="0.5"/>
    </inkml:brush>
    <inkml:brush xml:id="br5">
      <inkml:brushProperty name="width" value="0.17143" units="cm"/>
      <inkml:brushProperty name="height" value="0.17143" units="cm"/>
      <inkml:brushProperty name="color" value="#AE198D"/>
      <inkml:brushProperty name="inkEffects" value="galaxy"/>
      <inkml:brushProperty name="anchorX" value="-2.11455E6"/>
      <inkml:brushProperty name="anchorY" value="-2.12172E6"/>
      <inkml:brushProperty name="scaleFactor" value="0.5"/>
    </inkml:brush>
    <inkml:brush xml:id="br6">
      <inkml:brushProperty name="width" value="0.17143" units="cm"/>
      <inkml:brushProperty name="height" value="0.17143" units="cm"/>
      <inkml:brushProperty name="color" value="#AE198D"/>
      <inkml:brushProperty name="inkEffects" value="galaxy"/>
      <inkml:brushProperty name="anchorX" value="-2.13448E6"/>
      <inkml:brushProperty name="anchorY" value="-2.13856E6"/>
      <inkml:brushProperty name="scaleFactor" value="0.5"/>
    </inkml:brush>
    <inkml:brush xml:id="br7">
      <inkml:brushProperty name="width" value="0.17143" units="cm"/>
      <inkml:brushProperty name="height" value="0.17143" units="cm"/>
      <inkml:brushProperty name="color" value="#AE198D"/>
      <inkml:brushProperty name="inkEffects" value="galaxy"/>
      <inkml:brushProperty name="anchorX" value="-2.15528E6"/>
      <inkml:brushProperty name="anchorY" value="-2.15578E6"/>
      <inkml:brushProperty name="scaleFactor" value="0.5"/>
    </inkml:brush>
    <inkml:brush xml:id="br8">
      <inkml:brushProperty name="width" value="0.17143" units="cm"/>
      <inkml:brushProperty name="height" value="0.17143" units="cm"/>
      <inkml:brushProperty name="color" value="#AE198D"/>
      <inkml:brushProperty name="inkEffects" value="galaxy"/>
      <inkml:brushProperty name="anchorX" value="-2.17367E6"/>
      <inkml:brushProperty name="anchorY" value="-2.17076E6"/>
      <inkml:brushProperty name="scaleFactor" value="0.5"/>
    </inkml:brush>
    <inkml:brush xml:id="br9">
      <inkml:brushProperty name="width" value="0.17143" units="cm"/>
      <inkml:brushProperty name="height" value="0.17143" units="cm"/>
      <inkml:brushProperty name="color" value="#AE198D"/>
      <inkml:brushProperty name="inkEffects" value="galaxy"/>
      <inkml:brushProperty name="anchorX" value="-2.19541E6"/>
      <inkml:brushProperty name="anchorY" value="-2.1883E6"/>
      <inkml:brushProperty name="scaleFactor" value="0.5"/>
    </inkml:brush>
    <inkml:brush xml:id="br10">
      <inkml:brushProperty name="width" value="0.17143" units="cm"/>
      <inkml:brushProperty name="height" value="0.17143" units="cm"/>
      <inkml:brushProperty name="color" value="#AE198D"/>
      <inkml:brushProperty name="inkEffects" value="galaxy"/>
      <inkml:brushProperty name="anchorX" value="-2.21757E6"/>
      <inkml:brushProperty name="anchorY" value="-2.20569E6"/>
      <inkml:brushProperty name="scaleFactor" value="0.5"/>
    </inkml:brush>
    <inkml:brush xml:id="br11">
      <inkml:brushProperty name="width" value="0.17143" units="cm"/>
      <inkml:brushProperty name="height" value="0.17143" units="cm"/>
      <inkml:brushProperty name="color" value="#AE198D"/>
      <inkml:brushProperty name="inkEffects" value="galaxy"/>
      <inkml:brushProperty name="anchorX" value="-2.24003E6"/>
      <inkml:brushProperty name="anchorY" value="-2.22267E6"/>
      <inkml:brushProperty name="scaleFactor" value="0.5"/>
    </inkml:brush>
  </inkml:definitions>
  <inkml:trace contextRef="#ctx0" brushRef="#br0">1 794 8091,'7'-17'0,"-5"-1"0,4 1 0,-2 0 64,2-1 1,-5 7 170,5-1 1,-4 7 926,-2-7-137,0 8-170,0-3-477,0 30 1,0-8 192,0 20 0,0-3-55,0 9 1,0 1-137,0 4 1,2 10-107,4-4 0,-4 5-39,4 1 1,-5-2-213,-1 7 1,6 6-192,0 6 0,0 0-255,-6-6 0,2-7-24,3-5 0,-3-5-556,4-6 0,-4-5-742,-2-13 601,0-10 1144,8-11 0,-6-22 0,5-4 0</inkml:trace>
  <inkml:trace contextRef="#ctx0" brushRef="#br1" timeOffset="231">87 465 8113,'35'-34'359,"-1"-1"1,8 2-15,5 5 0,8 5-91,3 11 1,7 6 179,-1 12 0,1 6 275,-2 11 0,1 4-134,-12 7 1,-14 6-165,-21 1 0,-1 5-198,-10-6 1,-8 6 24,-10-5 0,-13 1-298,-9-2 0,-9-3 32,-9 3 1,-7-3-25,-5-3 1,5-1-862,1-4 0,6-4 458,6-8 1,6-2-886,11-3 0,4-2 1340,8-5 0,7-3 0,2 6 0</inkml:trace>
  <inkml:trace contextRef="#ctx0" brushRef="#br2" timeOffset="606">1315 707 8116,'6'-17'-51,"-1"0"0,1 0 1739,-6-1-463,0 9-701,0-7 0,-2 16-112,-4 0 0,-5 10 89,-12 13 0,2 6 28,-8 11 1,-2 4-143,-9 8 0,3 8-252,-3 3 0,5 4-22,7 3 0,-3 6-101,8 5 0,7 2-241,11-3 1,7-5-293,9-11 1,16-12 49,19-12 1,4-13-298,2-10 1,6-7-261,-1-10 1,9-2 416,-3-4 1,-5-9-309,-7-8 0,-1-2 919,-9 2 0,1 2 0,-9-8 0,-6-2 0,-2-2 0</inkml:trace>
  <inkml:trace contextRef="#ctx0" brushRef="#br3" timeOffset="1058">1989 552 8215,'0'-18'167,"0"1"0,0 6 856,0-1 83,0 1-345,0-7 344,0 9-181,0 1-321,0 23 0,-2 5-183,-3 14 1,1 8-183,-8 5 1,1 8-282,-7 3 1,3 9-365,3 2 1,-1 1-234,7 4 1,1 3 344,5-2 1,0-7-1357,0-11 0,9-7 0,8-10 1651,1-7 0,14-23 0,-5-3 0</inkml:trace>
  <inkml:trace contextRef="#ctx0" brushRef="#br4" timeOffset="1315">2179 1036 8167,'-15'12'576,"4"-1"1,-3 1-381,8 5 0,3 0-94,8 0 1,5 8 30,7 4 0,2-2 110,4 2 1,-1-2-514,6 2 0,-5-4 257,6-8 0,-2-2-276,2-3 1,2-4 226,-8-8 1,0-8 339,-6-4 1,-1-11-235,-5-6 1,-3-5 276,-8-6 0,0 1 356,0-7 1,0 2-264,0-2 0,0 1 3,0 5 0,0 4-82,0-5 0,0 7-514,0 5 1,0 4-237,0 8-46,0 7 0,0 4 461,0 12 0,7 11 0,3 10 0</inkml:trace>
  <inkml:trace contextRef="#ctx0" brushRef="#br5" timeOffset="1699">2716 1053 9953,'26'0'1059,"1"2"-721,-4 4 0,-1 4-335,6 7 1,1 0-223,6 0 1,-1-1-278,1-5 0,-6-3 256,0-8 0,-8 0 304,2 0 1,-4-2-100,-2-4 1,1-9 189,-1-8 1,-7-2 143,-5 2 1,3 2 190,-2-8 1,-1 8 106,-5-2-217,0 11 0,2 5-294,4 7 1,-4 1 116,4 5 0,2 6-465,-3 11 1,7 2 166,-6 4 0,7 1-164,-1-7 1,-3 0 61,3-5 0,-1-7-65,7 1 1,-7-8 209,1 1 0,-7-5 300,7-5 0,-6-7-35,5-11 0,-5-4 263,5-7 0,-5-1-96,6 0 1,-8-5-23,1 0 0,3-8-258,-2 2 0,5 3-331,-5 3 1,8 0-557,-3 5 0,-1 6-843,1 18 1630,1 3 0,13 8 0,2 0 0</inkml:trace>
  <inkml:trace contextRef="#ctx0" brushRef="#br6" timeOffset="1866">3840 1157 7992,'7'-19'770,"5"-4"0,5 4-68,6-5 0,12 0 282,11 0 0,-2 7-648,2 6 0,0 7-259,6-2 1,-8-2-115,-3 3 0,-5-1-705,-1 6 742,-8 0 0,5 7 0,-5 3 0</inkml:trace>
  <inkml:trace contextRef="#ctx0" brushRef="#br7" timeOffset="2157">4946 413 8089,'-19'-7'483,"-4"-5"0,4 5 723,-4 1 0,-2 4-492,2 2 0,-8 4-290,2 7 0,-5 8-320,-7 16 0,7 0 65,-1-1 1,2 3-1110,10 3 1,8-3 343,9 3 0,4 2 58,2-1 1,16-3 330,7-9 1,8 3 74,3-3 1,6-2 658,1 2 0,-1-8-368,-5 2 0,-3 2 908,-3-2 0,-10 6-508,-7-6 0,-8 6 131,2-6 1,-18 2-547,-5-2 1,-18-4-571,1 4 0,-5-4 141,5-1 1,-1-7-228,0 1 1,3-8 511,3 1 0,4-3 0,8-2 0</inkml:trace>
  <inkml:trace contextRef="#ctx0" brushRef="#br8" timeOffset="2433">5206 984 7991,'-27'-8'2373,"2"6"-1839,8-3 1,5 5 765,1 5 1,-3 5-404,-9 7 0,4 6-145,-4 1 1,9 4-588,3-5 0,1 6-754,-1-6-430,3 8 0,10-14 637,4 1 0,9-9-58,8-9 0,6-2 222,-6-3 1,8-11 237,-2-7 1,3-8-132,3 3 0,-6 1 189,-1-2 0,-6 8 247,1-2 1,-4 9 1413,-2 3-1238,0 7 0,-7-2-110,-4 12 1,-4 11-761,-2 12 0,-2 4 259,-4 1 0,2 1-635,-7-1 1,7-1-1466,-2-4-1126,4 3 3336,2-12 0,0-3 0,0-9 0</inkml:trace>
  <inkml:trace contextRef="#ctx0" brushRef="#br9" timeOffset="2657">5742 119 8086,'11'-28'1185,"1"-1"0,-1 8-467,7-2 1,1 11 69,4 6 0,-4 14 350,4 9 1,-9 16-235,-3 13 0,-7 12-321,2 5 0,-4 4-16,-2 3 0,-2 4-527,-4 1 0,-4 6-218,-7-6 1,0 2-1172,0-2 1,-1-6 901,1 0 1,2-3-578,3-15 0,4-8-527,8-15-740,0-6 1440,0 3 0,0-18-668,0-7 1519,0-7 0,0-11 0,0 1 0</inkml:trace>
  <inkml:trace contextRef="#ctx0" brushRef="#br10" timeOffset="2791">5500 863 8251,'0'-17'657,"0"-1"1,4 7 366,7-1 0,3 7-344,14-7 0,7 8-201,5-1 0,10 3-442,2 2 0,0 0 132,6 0 0,-6 0-2001,-6 0 1832,4 0 0,-14-8 0,6-2 0</inkml:trace>
  <inkml:trace contextRef="#ctx0" brushRef="#br11" timeOffset="3016">6676 206 8106,'0'-17'0,"7"-1"0,3 9 1888,7 3 0,1 6-593,-1 6 0,0 13-203,0 16 0,1 9-509,-1 13 0,-7 3 15,-5 3 1,-3 12-483,-2 0 0,-4 8 136,-7 3 0,-8-1-1108,-16-4 0,-1 1 736,-5-7 1,-3 0-3297,-8-6 3416,0 0 0,-15-7 0,-4-3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5:15.008"/>
    </inkml:context>
    <inkml:brush xml:id="br0">
      <inkml:brushProperty name="width" value="0.17143" units="cm"/>
      <inkml:brushProperty name="height" value="0.17143" units="cm"/>
      <inkml:brushProperty name="color" value="#AE198D"/>
      <inkml:brushProperty name="inkEffects" value="galaxy"/>
      <inkml:brushProperty name="anchorX" value="-1.99842E6"/>
      <inkml:brushProperty name="anchorY" value="-2.00049E6"/>
      <inkml:brushProperty name="scaleFactor" value="0.5"/>
    </inkml:brush>
    <inkml:brush xml:id="br1">
      <inkml:brushProperty name="width" value="0.17143" units="cm"/>
      <inkml:brushProperty name="height" value="0.17143" units="cm"/>
      <inkml:brushProperty name="color" value="#AE198D"/>
      <inkml:brushProperty name="inkEffects" value="galaxy"/>
      <inkml:brushProperty name="anchorX" value="-2.01371E6"/>
      <inkml:brushProperty name="anchorY" value="-2.01842E6"/>
      <inkml:brushProperty name="scaleFactor" value="0.5"/>
    </inkml:brush>
  </inkml:definitions>
  <inkml:trace contextRef="#ctx0" brushRef="#br0">208 242 8069,'-35'-25'0,"6"6"-96,1-4 1,7 0 101,-3 6 0,5-8 1070,2 13 0,5-1 358,1 7-269,7 4-514,-4-6-389,8 8 1,8 10 180,4 7 1,11 2-146,5 10 0,7 2 119,5 9 0,-3 5-194,3 6 0,4 7-244,3 0 1,-5-1-55,-2-5 0,-3 6-46,-3-1 0,5 7-337,-5-6 1,5-3-549,-10-9 0,-4-3-428,-2-9 0,-6-7-198,-6-4 1632,5-11 0,-24-5 0</inkml:trace>
  <inkml:trace contextRef="#ctx0" brushRef="#br1" timeOffset="243">934 0 8369,'-11'0'910,"-1"0"0,1 0-373,-7 0 0,1 10 12,0 7 0,-6 8-227,0 10 1,-14 9-233,3 8 0,-13 7 132,1 10 0,-4 6-474,-2 0 0,1 0 277,-1-6 0,6-1-137,-1-5 0,9 2 42,-2-7 0,11-8-147,6-10 0,6-3-334,5-3 0,4 1 253,8 0 0,0-9-212,0-2 0,14-5-146,3-2 1,6 0-327,0 1 982,4-9 0,8 7 0,-1-7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5:20.045"/>
    </inkml:context>
    <inkml:brush xml:id="br0">
      <inkml:brushProperty name="width" value="0.17143" units="cm"/>
      <inkml:brushProperty name="height" value="0.17143" units="cm"/>
      <inkml:brushProperty name="color" value="#AE198D"/>
      <inkml:brushProperty name="inkEffects" value="galaxy"/>
      <inkml:brushProperty name="anchorX" value="-2.26027E6"/>
      <inkml:brushProperty name="anchorY" value="-2.23778E6"/>
      <inkml:brushProperty name="scaleFactor" value="0.5"/>
    </inkml:brush>
    <inkml:brush xml:id="br1">
      <inkml:brushProperty name="width" value="0.17143" units="cm"/>
      <inkml:brushProperty name="height" value="0.17143" units="cm"/>
      <inkml:brushProperty name="color" value="#AE198D"/>
      <inkml:brushProperty name="inkEffects" value="galaxy"/>
      <inkml:brushProperty name="anchorX" value="-2.27663E6"/>
      <inkml:brushProperty name="anchorY" value="-2.2576E6"/>
      <inkml:brushProperty name="scaleFactor" value="0.5"/>
    </inkml:brush>
    <inkml:brush xml:id="br2">
      <inkml:brushProperty name="width" value="0.17143" units="cm"/>
      <inkml:brushProperty name="height" value="0.17143" units="cm"/>
      <inkml:brushProperty name="color" value="#AE198D"/>
      <inkml:brushProperty name="inkEffects" value="galaxy"/>
      <inkml:brushProperty name="anchorX" value="-2.2931E6"/>
      <inkml:brushProperty name="anchorY" value="-2.2771E6"/>
      <inkml:brushProperty name="scaleFactor" value="0.5"/>
    </inkml:brush>
    <inkml:brush xml:id="br3">
      <inkml:brushProperty name="width" value="0.17143" units="cm"/>
      <inkml:brushProperty name="height" value="0.17143" units="cm"/>
      <inkml:brushProperty name="color" value="#AE198D"/>
      <inkml:brushProperty name="inkEffects" value="galaxy"/>
      <inkml:brushProperty name="anchorX" value="-2.30918E6"/>
      <inkml:brushProperty name="anchorY" value="-2.29713E6"/>
      <inkml:brushProperty name="scaleFactor" value="0.5"/>
    </inkml:brush>
  </inkml:definitions>
  <inkml:trace contextRef="#ctx0" brushRef="#br0">1021 708 8079,'0'-25'0,"0"-2"379,0-8 0,0 7-78,0-1 1,0 8 1959,0-2-1464,0 3 1,0 9 598,0-1-468,7 9-557,-5-5 1,12 16 129,-9 3 1,3 4-78,-2 3 0,-2 1 20,7 4 0,-5 4-140,5 7 1,-7 1-154,2 0 0,2 7-78,-2 4 1,-1 4-149,-5 2 1,2 0 222,4 0 0,-4 7-121,4 5 0,-4-5-185,-2-1 1,0-4-322,0-3 0,0-6-1361,0-5 827,0-3-1817,0-11 2084,0-8 1,0-13-24,0-10 0,0-5-23,0-7 792,0-8 0,-16-2 0,-3-8 0</inkml:trace>
  <inkml:trace contextRef="#ctx0" brushRef="#br1" timeOffset="241">1072 293 8079,'18'-52'368,"-1"2"-258,0 4 1,14 0 879,4 11 0,13 4-389,4 14 0,1 8 9,11 3 1,-1 6-48,6 6 1,-1 5 34,-5 12 1,2 4-136,-7 8 0,-4 5 88,-14 0 0,-3 8-313,-20-1 1,2-3 25,-13 2 0,-8 4-295,-10 2 1,-13 3 105,-9-9 1,-14 3-140,-10-3 1,-11 7-642,6-6 1,-9-1-382,9-12 0,4 1 150,1-1 1,6-1-607,6-4 0,11-10 600,12-7 942,12-8 0,3 7 0,8 1 0,0 7 0</inkml:trace>
  <inkml:trace contextRef="#ctx0" brushRef="#br2" timeOffset="982">87 881 8079,'-10'-35'0,"-3"6"437,7 1 1,-6 5-18,7-6 1,-1 8 499,6-2 0,7 11-343,5 6 0,3 4-21,3 2 0,5 2-45,0 4 1,8 11 79,-3 12 0,7 4-2,5 1 1,-1 7-204,7-1 1,-6 8-236,6-2 1,-5 6 111,5 6 1,-8-4-883,3 3 1,-5 3 184,-1-3 1,-3-1-176,-3-10 1,2 2-327,-8-7 1,-2-9-2233,-9-9 3167,-5-11 0,-7 3 0,0-5 0</inkml:trace>
  <inkml:trace contextRef="#ctx0" brushRef="#br3" timeOffset="1216">692 639 8518,'-12'-10'855,"1"4"1,-1 6-71,-5 6 1,-2 6 73,-4 11 1,-4 11-347,-8 12 0,-5 4 167,0 2 0,-10 8-202,-2 3 0,6 4-380,-6 3 0,6-3 204,0-4 0,3 5-46,9-5 1,7-5-578,4-7 1,5 1-872,7-6 0,3-1 813,8 1 379,0-8 0,8 4 0,2-7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5:22.453"/>
    </inkml:context>
    <inkml:brush xml:id="br0">
      <inkml:brushProperty name="width" value="0.17143" units="cm"/>
      <inkml:brushProperty name="height" value="0.17143" units="cm"/>
      <inkml:brushProperty name="color" value="#AE198D"/>
      <inkml:brushProperty name="inkEffects" value="galaxy"/>
      <inkml:brushProperty name="anchorX" value="-2.3219E6"/>
      <inkml:brushProperty name="anchorY" value="-2.31481E6"/>
      <inkml:brushProperty name="scaleFactor" value="0.5"/>
    </inkml:brush>
    <inkml:brush xml:id="br1">
      <inkml:brushProperty name="width" value="0.17143" units="cm"/>
      <inkml:brushProperty name="height" value="0.17143" units="cm"/>
      <inkml:brushProperty name="color" value="#AE198D"/>
      <inkml:brushProperty name="inkEffects" value="galaxy"/>
      <inkml:brushProperty name="anchorX" value="-2.34026E6"/>
      <inkml:brushProperty name="anchorY" value="-2.33486E6"/>
      <inkml:brushProperty name="scaleFactor" value="0.5"/>
    </inkml:brush>
    <inkml:brush xml:id="br2">
      <inkml:brushProperty name="width" value="0.17143" units="cm"/>
      <inkml:brushProperty name="height" value="0.17143" units="cm"/>
      <inkml:brushProperty name="color" value="#AE198D"/>
      <inkml:brushProperty name="inkEffects" value="galaxy"/>
      <inkml:brushProperty name="anchorX" value="-2.35946E6"/>
      <inkml:brushProperty name="anchorY" value="-2.3547E6"/>
      <inkml:brushProperty name="scaleFactor" value="0.5"/>
    </inkml:brush>
    <inkml:brush xml:id="br3">
      <inkml:brushProperty name="width" value="0.17143" units="cm"/>
      <inkml:brushProperty name="height" value="0.17143" units="cm"/>
      <inkml:brushProperty name="color" value="#AE198D"/>
      <inkml:brushProperty name="inkEffects" value="galaxy"/>
      <inkml:brushProperty name="anchorX" value="-2.37914E6"/>
      <inkml:brushProperty name="anchorY" value="-2.37461E6"/>
      <inkml:brushProperty name="scaleFactor" value="0.5"/>
    </inkml:brush>
    <inkml:brush xml:id="br4">
      <inkml:brushProperty name="width" value="0.17143" units="cm"/>
      <inkml:brushProperty name="height" value="0.17143" units="cm"/>
      <inkml:brushProperty name="color" value="#AE198D"/>
      <inkml:brushProperty name="inkEffects" value="galaxy"/>
      <inkml:brushProperty name="anchorX" value="-2.39885E6"/>
      <inkml:brushProperty name="anchorY" value="-2.39365E6"/>
      <inkml:brushProperty name="scaleFactor" value="0.5"/>
    </inkml:brush>
    <inkml:brush xml:id="br5">
      <inkml:brushProperty name="width" value="0.17143" units="cm"/>
      <inkml:brushProperty name="height" value="0.17143" units="cm"/>
      <inkml:brushProperty name="color" value="#AE198D"/>
      <inkml:brushProperty name="inkEffects" value="galaxy"/>
      <inkml:brushProperty name="anchorX" value="-2.41622E6"/>
      <inkml:brushProperty name="anchorY" value="-2.41152E6"/>
      <inkml:brushProperty name="scaleFactor" value="0.5"/>
    </inkml:brush>
    <inkml:brush xml:id="br6">
      <inkml:brushProperty name="width" value="0.17143" units="cm"/>
      <inkml:brushProperty name="height" value="0.17143" units="cm"/>
      <inkml:brushProperty name="color" value="#AE198D"/>
      <inkml:brushProperty name="inkEffects" value="galaxy"/>
      <inkml:brushProperty name="anchorX" value="-2.43721E6"/>
      <inkml:brushProperty name="anchorY" value="-2.43138E6"/>
      <inkml:brushProperty name="scaleFactor" value="0.5"/>
    </inkml:brush>
    <inkml:brush xml:id="br7">
      <inkml:brushProperty name="width" value="0.17143" units="cm"/>
      <inkml:brushProperty name="height" value="0.17143" units="cm"/>
      <inkml:brushProperty name="color" value="#AE198D"/>
      <inkml:brushProperty name="inkEffects" value="galaxy"/>
      <inkml:brushProperty name="anchorX" value="-2.45884E6"/>
      <inkml:brushProperty name="anchorY" value="-2.45132E6"/>
      <inkml:brushProperty name="scaleFactor" value="0.5"/>
    </inkml:brush>
    <inkml:brush xml:id="br8">
      <inkml:brushProperty name="width" value="0.17143" units="cm"/>
      <inkml:brushProperty name="height" value="0.17143" units="cm"/>
      <inkml:brushProperty name="color" value="#AE198D"/>
      <inkml:brushProperty name="inkEffects" value="galaxy"/>
      <inkml:brushProperty name="anchorX" value="-2.48185E6"/>
      <inkml:brushProperty name="anchorY" value="-2.4712E6"/>
      <inkml:brushProperty name="scaleFactor" value="0.5"/>
    </inkml:brush>
    <inkml:brush xml:id="br9">
      <inkml:brushProperty name="width" value="0.17143" units="cm"/>
      <inkml:brushProperty name="height" value="0.17143" units="cm"/>
      <inkml:brushProperty name="color" value="#AE198D"/>
      <inkml:brushProperty name="inkEffects" value="galaxy"/>
      <inkml:brushProperty name="anchorX" value="-2.5052E6"/>
      <inkml:brushProperty name="anchorY" value="-2.49159E6"/>
      <inkml:brushProperty name="scaleFactor" value="0.5"/>
    </inkml:brush>
    <inkml:brush xml:id="br10">
      <inkml:brushProperty name="width" value="0.17143" units="cm"/>
      <inkml:brushProperty name="height" value="0.17143" units="cm"/>
      <inkml:brushProperty name="color" value="#AE198D"/>
      <inkml:brushProperty name="inkEffects" value="galaxy"/>
      <inkml:brushProperty name="anchorX" value="-2.52853E6"/>
      <inkml:brushProperty name="anchorY" value="-2.51137E6"/>
      <inkml:brushProperty name="scaleFactor" value="0.5"/>
    </inkml:brush>
  </inkml:definitions>
  <inkml:trace contextRef="#ctx0" brushRef="#br0">104 399 8077,'0'-18'439,"0"1"0,0 0 404,0-1-375,0 1 1,0 0 280,0 0 680,0 7-933,0-5 0,0 15-57,0 0 0,-8 9-92,-3 14 1,-3 6 27,3 11 1,-5 5-320,5 7 1,-3 5 96,3 1 0,3 7-178,8-1 1,0 3 103,0 2 1,16-2-1021,7-3 1,9 3 231,9-4 1,3-9-16,8-2 0,-6-14-128,0-3 1,4-10-1452,2-14 2303,-4-3 0,-14-8 0,1 0 0</inkml:trace>
  <inkml:trace contextRef="#ctx0" brushRef="#br1" timeOffset="400">865 226 8224,'-2'-20'341,"-4"-3"1,4 4 1413,-4-4-82,5 4-594,1 9-252,0 3 1,0 22-316,0 8 0,5 8 19,1 3 1,0 9-384,-6 3 1,0 10-275,0 1 0,0 3 92,0-3 1,0 5-143,0 7 1,-6 0-906,0 0 0,1-5 450,5-1 1,0-9-769,0-2 1,0-16-152,0-13 1005,0-3 1,1-13 373,5-7 1,4-9 273,7-14 1,0-4-169,1-8 1,1-5 132,4-1 0,-2-5 618,8 6 1,-6-6-326,6 6 1,-2-1 469,2 7 1,1 7-262,-7 4 1,0 5-26,-5 7 1,-1 5-273,0 12 1,1 11-213,-1 12 1,-2 9 96,-3 3 0,1 5-129,-7-6 0,2 6-963,-3-5 1,-3 1 491,4-2 0,-4-9-2462,-2 4 2904,8-20 0,-6 8 0,5-13 0</inkml:trace>
  <inkml:trace contextRef="#ctx0" brushRef="#br2" timeOffset="558">1678 969 8004,'0'12'0,"0"-1"0,5-5 1051,1 6 231,8-1 0,-5 6-826,8 1 1,-1-1-216,-5 0 0,5-1-1265,-5-5 1,-1 5 286,1-5 737,-7-3 0,12 7 0,-7-5 0</inkml:trace>
  <inkml:trace contextRef="#ctx0" brushRef="#br3" timeOffset="717">1764 260 8077,'-6'-21'1396,"1"4"0,-1 3 288,6-3-678,0 8-1441,7 1 0,3 16-54,7 3 1,1 6-1081,-1 6 1569,-7-3 0,13 12 0,-4-5 0</inkml:trace>
  <inkml:trace contextRef="#ctx0" brushRef="#br4" timeOffset="983">2093 935 8780,'0'-18'1616,"0"-1"-612,0-4 1,2 4-417,3-4 0,5-2-266,7 2 1,1-6-43,-1 6 0,0-4-159,0 10 1,1-2-157,-1 13 0,0-6-243,1 6 1,-1 3 176,0 8 1,-5 13-59,-1 11 0,-7 5 337,2 6 0,-4 7-173,-2 10 1,0-1 84,0 7 0,0-1 104,0 1 0,-2 4 174,-4-3 1,2-3-174,-7 3 1,-1-10-54,-5-3 1,0-1-421,-1-9 0,-5-7-638,0-5 0,-6-15 916,6-3 0,-15 1 0,1-3 0</inkml:trace>
  <inkml:trace contextRef="#ctx0" brushRef="#br5" timeOffset="1365">2611 243 8170,'0'-19'931,"0"-4"0,0 4-512,0-5 0,8 13 1032,4 5 1,3 4-650,2 2 0,1 8 388,-1 3 0,0 20-535,0 10 0,1 16-271,-1 12 1,-7 2-206,-5 10 1,-3 0-315,-2 5 0,0 7-553,0-1 1,-7-2 505,-5-9 0,4-12-1405,3-11 1,3-12-694,2-6 1359,0-19 1,7-9 527,5-24 0,3-1 351,3-16 0,-1-6-72,0-5 0,1-6 85,-1 6 1,6-7 832,0 7 0,0-4-585,-6 9 0,1-1 681,-1 13 0,-6 0-372,1 5 1,-1 9-339,7 3 1,-7 14-41,1 9 1,-3 8-267,3 10 1,1 1-325,-7 4 0,2-3-1752,-2 3 2192,-4-3 0,13-3 0,-5 1 0</inkml:trace>
  <inkml:trace contextRef="#ctx0" brushRef="#br6" timeOffset="1592">3718 157 8146,'17'-43'0,"1"13"436,-1-5 1,-5 14 1767,-1 3-1338,1 9 0,3 13 324,-3 7 1,-5 8-77,-7 16 1,6 7-525,0 4 1,0 12-222,-6 5 0,0 3-217,0-3 0,0 10-209,0-4 0,-2 4-1163,-4-3 1,4 5 928,-4-1 1,-2 1-2113,3-5 0,-7-9 2403,6-3 0,-7-4 0,3-3 0</inkml:trace>
  <inkml:trace contextRef="#ctx0" brushRef="#br7" timeOffset="2209">3528 866 8057,'27'-25'645,"7"0"182,1-4 1,7 4-271,10 7 0,6 3 20,-1 4 1,5-5-402,-10 5 0,2 3 56,-14 2 0,-2 4-435,-9 2 0,-11 10-296,-13 7 0,-5 2-550,-5 10 0,-7 0 551,-11 6 1,-4-1-387,-8 1 0,7-1 374,-1 1 0,10 0 311,1-1 0,3-5 1311,9 0-1031,0-8 1,10 2 378,8-11 1,7-5-182,16-7 1,5-7 709,0-5 0,8-5-243,-2-6 1,8 2-126,-2-8 0,2 6-196,-14-6 0,-5 8-100,-6-2 0,-8 3 29,2 3-122,-12 8 1,-5 3-257,-12 12 1,-5 5-174,-12 12 0,4-2-200,-4 8 1,5 0 107,7 5 1,-3-5-160,8 0 1,1-8-169,5 2 426,7-3 0,5-11 241,11-3 0,-4-6-144,4-6 0,2-9 527,-2-8 0,6-8 0,-6 2 0,2-4 185,-2-1 1,-4-6-268,4-1 0,-3 3 45,-3 9 0,0-2-108,1 8 1,-7 6-183,1 5 0,-9 10-82,3 2 0,-4 10 61,-2 13 1,2 4-583,4 8 0,-4-7-8,4 1 0,3-2-220,3 2 0,3-4 292,2-8 1,1-1-119,-1-5 0,6-3 206,0-8 0,6-4 152,-6-8 0,2-1 691,-2-16 1,-10 0-381,5-5 0,-5-1 1369,4 1 1,-5-1-228,0 0 1,-9 7 189,3-1 0,-4 13-513,-2-1-745,0 11-161,0 29 1,6 0 142,0 24 1,-1-3-1158,-5-4 0,6 0 647,0-5 1,7 2-2382,-1 3 0,-3-9 2716,3 3 0,0-11 0,5 2 0</inkml:trace>
  <inkml:trace contextRef="#ctx0" brushRef="#br8" timeOffset="2910">5447 779 8022,'0'-17'0,"0"5"466,0 1 1,0-1 356,0-5 150,0 0 375,0-1 381,0 9-1056,0 1 0,0 12 104,0 7 0,0 3-236,0 15 0,0 1-11,0 11 0,0 3-106,0 8 0,0 7-181,0 5 0,6-3-465,0 3 1,0-1 239,-6 6 0,6 2-1594,-1 4 1,3-13 83,-2-5 1,-4-12-1915,3-17 3406,5-3 0,-8-7 0,6-1 0</inkml:trace>
  <inkml:trace contextRef="#ctx0" brushRef="#br9" timeOffset="3118">5447 572 7951,'24'-27'0,"-1"4"0,2 3 694,-2 3 1,4 7 149,7 5 0,1 5 392,-1 5 1,1 13-581,-1 11 1,-7 3 56,-4 3 1,-3 1-342,-3 5 1,-9-3-152,-8 8 1,-10-7-582,-13 1 0,-4-3 297,-8-3 1,-1-1-1300,-4-4 0,5-4 22,0-8 0,3-6 1340,9 1 0,-8-8 0,4 3 0</inkml:trace>
  <inkml:trace contextRef="#ctx0" brushRef="#br10" timeOffset="3318">6156 537 8008,'0'-17'1277,"0"-1"0,2 3 217,4 3 1,4 5-117,7 7 1,0 4 222,1 7 1,1 10-781,4 20 1,-4 3 83,4 8 0,-9 7-74,-3 5 1,-7 1-339,2-2 0,-6 5-2015,-6-5 1,-5-1 398,-13 1 901,-2-15 1,-17 17 0,-1-11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5:32.685"/>
    </inkml:context>
    <inkml:brush xml:id="br0">
      <inkml:brushProperty name="width" value="0.08571" units="cm"/>
      <inkml:brushProperty name="height" value="0.08571" units="cm"/>
      <inkml:brushProperty name="color" value="#AB008B"/>
    </inkml:brush>
  </inkml:definitions>
  <inkml:trace contextRef="#ctx0" brushRef="#br0">35 277 7997,'-17'0'0,"7"-8"1137,5-3 0,3-5-237,2-1 0,9 0-93,9-1 1,7 3-340,9 3 1,8-1-71,5 7 1,4-5 13,7 5 1,-2 0-75,7 6 0,1 0-416,5 0 1,4 0-293,-4 0 1,-4 0-297,-13 0 1,0 6 172,0 0 0,-8-1-1143,-4-5 1636,-11 8 0,-4-6 0,-7 6 0</inkml:trace>
  <inkml:trace contextRef="#ctx0" brushRef="#br0" timeOffset="164">485 52 7931,'-12'-2'0,"1"-4"0,1-3 3597,-1-9-2629,3 9 1,10 1 256,4 8 1,5 10-498,12 7 0,-2 4-171,8 14 1,-6-3-452,6 15 0,-6-1-416,6 6 0,-8-1 310,2 1 0,-4 16 0,-1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450"/>
    </inkml:context>
    <inkml:brush xml:id="br0">
      <inkml:brushProperty name="height" value="0.053" units="cm"/>
      <inkml:brushProperty name="color" value="#FF0000"/>
    </inkml:brush>
  </inkml:definitions>
  <inkml:trace contextRef="#ctx0" brushRef="#br0">9569 5004 16294,'-14'0'-56,"0"0"0,-1 0 1,1-1-1,0-3 0,0 0 1,-1 1 101,1 1 177,0 2 1,-5 0-1,0 0 1,2 0-1,1 0-78,2 0 0,6 2 0,6 1 0,10 1-198,11 0 1,14-3 0,10-2 0,9-3-6,8 0 1,13-9 83,-31 6 1,1 0 0,2 0 0,2 0 0,3-3 0,1-1 0,1 1 0,0 0-235,2-2 0,1 0 0,2 1 0,1 0 239,4-1 0,0 0 0,-7 1 0,0 0 0,2-1 0,-2 0 0,-5 2 0,-2 1 35,-4 1 1,-2 1-1,35-1-188,-11 3 0,-15-1 1,-15 1-352,-9 2 74,-13 7 0,-15 4 0,-15 6 0,-13 1-54,-12-1 0,-8 5 269,-7 0 1,-8 6-1,-2-1 1,-3 1 183,-3-1 0,0 3 0,-4-4 0,36-9 0,1-1 0</inkml:trace>
  <inkml:trace contextRef="#ctx0" brushRef="#br0" timeOffset="1">9469 5203 16064,'-36'-6'-519,"3"-4"0,6-2-120,8-2 0,0 6 655,10 3 1,1 3 435,-2 2 0,9-4-656,1-1 0,6 0 458,8 5 0,7 0 0,4 0 1,7 0 344,6 0 0,11-1-365,7-4 0,8 2-96,7-7 0,1 2 0,6-3 0,-36 6 0,1 1 115,3-2 1,1 1 0,4-1 0,1 1-460,0 0 0,0 0 0,1-1 0,-1 0 194,-3 1 0,1 0 0,-1 0 0,0-1 1,-1 0-1,-1 1 0,-3 0 0,0 0 67,-2 0 0,-2-1 1,25 0-359,-13 1 1,-19 4-312,-9 1 0,-8 1 614,-7 4 0,-1 1 0,-12 4 0,-7-4 0</inkml:trace>
  <inkml:trace contextRef="#ctx0" brushRef="#br0" timeOffset="2">16024 4905 12083,'-5'-29'-479,"0"1"0,2 1 1,2 3-1,1 4 1,0 1 537,0 0 0,1 1 0,4 11 1,3 7-1,1 7-30,1 6 1,-1 8-1,5 2 1,1 4 15,-1 2 1,6-1 0,4 0 0,5 1 8,4-1 0,5-4-19,9 0-30,4-7 0,5 4 0,3-9 0,3-2 0,4-6-94,3-2 0,7-2 0,-2 0 0,-2 0 12,-4 0 0,-13-5-162,2 1 1,-12-6 0,-3 4-703,-12-2-33,-15 5 974,-8-4 0,-26 14 0,-5 1 0</inkml:trace>
  <inkml:trace contextRef="#ctx0" brushRef="#br0" timeOffset="3">14630 10492 9940,'-55'-29'144,"6"1"1,13 1-1,15 6 1,13 14 637,7 14 0,-4 14 0,0 12 0,2 5 1,2 3-1,1 5-267,0 6 1,0 0-1,0 11 1,0 1-202,0 2-586,6 3 0,0 6 0,5-4 0,-1-8 0,1-8 1,0-7-1,0-6-1304,-2-4 0,-5-9-1478,0-10 3042,-2-10 1,-8-3-1,-2-6 1</inkml:trace>
  <inkml:trace contextRef="#ctx0" brushRef="#br0" timeOffset="4">14332 10932 9940,'-20'-38'-233,"0"-1"0,3-1 0,1-1 0,2-4 1,3-1 247,5-4 1,3 0-1,-1 1 1,3 0 63,2-1 1,3 1 0,2 2 0,3 2-1,4 6 1,3 1 0,20-30 93,5 9 0,3 20 267,4 6 0,4 11-70,10 12 1,4 4 0,8 6 0,4 0 517,0 0 1,-5 13-75,-2 6 1,-12 12-588,-12 7 1,-17 5-1,-14 4 1,-19 5-49,-19 3 0,-19 4-220,14-28 1,-3 0 0,-4-2 0,-2-2-149,-3 2 0,-2-1 0,-1 0 0,0 0 0,-1-4 0,-1 1 0,-1 0 1,0 0-197,-3 2 0,1 0 0,4-3 0,-1-1 13,1-1 1,1-1 0,4-2-1,0-2 372,0-2 0,0-1 0,-33 16 0,5-4 0,4-3 0,4-3 0</inkml:trace>
  <inkml:trace contextRef="#ctx0" brushRef="#br0" timeOffset="5">15128 10605 8518,'-28'0'646,"4"-4"0,2 1 407,1 4 0,9 12 1,7 10-1,3 6-306,2 4 0,0 5 0,2 9 1,3 5-839,4 4 1,4 2-478,1 4 1,2-5 0,3 1 0,3-7-594,0-7 0,6-8 262,1-17 0,-1-1 899,5-14 0,4-12 0,-1-7 0</inkml:trace>
  <inkml:trace contextRef="#ctx0" brushRef="#br0" timeOffset="6">15597 10876 9785,'-22'-7'-11,"-2"-5"243,10-7 0,3-2 1,13 4-1,3-4 418,4-1 0,8 0 1,4-3-1,1 3 106,3 1 1,-3 2-372,2 5 0,-6 4 0,0 3 0,-2 0 152,-2 4 1,1 9-390,-1 9 0,-5 7 0,-1 11 0,-1 6-245,-4 7 0,3 5-126,-1 6 1,0 4 0,-5 1 0,0-4-966,0-4 1,1 0 364,4-7 1,-4-7 207,4-12 0,-3-11 183,-2-17 1,5-11 632,-1-22 1,3-10 166,-3-9 1,-2-5-1,4-3 1,-1-1 341,0 1 1,4 0-275,-4-2 1,6 4 8,-2-4 1,4 12 0,1 7 212,1 8 1,-1 18-125,0 7-515,0 20 0,-4 7 1,-1 18-1,2 6 1,3 6-160,5 4 0,-3-1-1025,3 3 0,-3-3 404,-2-2 0,5-4 0,0 3 0,-3-4 746,-5-5 1,2-4 0,-6-5 0</inkml:trace>
  <inkml:trace contextRef="#ctx0" brushRef="#br0" timeOffset="7">16422 10932 12418,'0'-22'-172,"0"3"1,2 4 1372,2 0 0,6 1 0,9 0 1,4 0-312,4-1 1,2 3-1032,-1 2 0,5-1 1,0 7-1,1 0-1734,0 3 1,-4 1 527,4 0 813,-11 6 1,-2 4 434,-7 9 0,0 3 0,0 6 0</inkml:trace>
  <inkml:trace contextRef="#ctx0" brushRef="#br0" timeOffset="8">16664 11103 11314,'-22'8'-82,"-4"5"1175,7-4-636,7-3 0,8 5 1,14-6 81,9-2 0,13-6-482,5-2 0,5-6-492,0 2 0,1 1 400,-1-1 1,7-1-1,2-4 1</inkml:trace>
  <inkml:trace contextRef="#ctx0" brushRef="#br0" timeOffset="9">17275 10577 8508,'8'-43'267,"-2"2"0,1 5 1782,2 8 1,4 7-1093,1 12 0,-6 10 0,-3 15 0,-5 11-439,-5 9 0,-3 11 0,-6 6 1,-1 2-551,1 2 1,0 6-417,0 3 1,0-1-1,1 1 1,2 2-1415,1 2 0,7 4 1115,-2-3 1,7-9 0,6-18 0,9-9-2435,9-12 3181,5-12 0,12-11 0,0-7 0</inkml:trace>
  <inkml:trace contextRef="#ctx0" brushRef="#br0" timeOffset="10">17886 10350 8508,'-23'-27'265,"1"3"0,1 5 656,4 3 1,1 10 0,3 6 67,4 8 1,-2 12-600,6 9 1,0 6 0,5 9 0,0 3 301,0 5 1,0 5-1264,0 5 0,7 3 104,2 6 1,-1 0-1,0 0 1,-2 1 466,-3 4 0,-1-9 0,-2 2 0</inkml:trace>
  <inkml:trace contextRef="#ctx0" brushRef="#br0" timeOffset="11">17261 11174 8367,'-37'-6'-157,"9"3"50,9-7 1,13 5 0,10-2 615,14 0 0,10 1-843,10 1 1,2-1 333,12-4 0,6-9 0,7 4 0</inkml:trace>
  <inkml:trace contextRef="#ctx0" brushRef="#br0" timeOffset="12">17886 11217 8497,'-14'0'104,"2"1"806,2 4-202,4-3 0,14 4 0,4-6 0,7-2 391,3-2 0,4-4-978,7-6 0,-6-1 0,3 0 0,-2-3-674,-3-1 1,-6-4 444,0 4 0,-5-5-218,-4 5 0,-4 0 0,-7 5 0,-6 1-119,-7 4 1,-6 4 265,-9 10 0,-4 4 237,0 10 0,0 5 0,6 7 0,3 4 138,5 1 1,5 2-262,4 5 1,6-7 51,8-3 0,12-9 0,13-5 0,7-5-190,5-4 1,6-5-146,1-10 0,6-9 1,-4-12-1,1-4-628,-4-3 0,-9-6 310,-5 1 503,-9 3 0,-4-12 0,-5 2 0</inkml:trace>
  <inkml:trace contextRef="#ctx0" brushRef="#br0" timeOffset="13">18739 11060 10823,'-12'-36'207,"1"4"0,3 7 0,2 6 201,2 3 0,-5 16 0,-5 10 0,-8 10-346,-5 7-110,-2 8 0,2-3 1,2 4-1,3-1 0,1-2 1,4-2-1,1-1-471,2-3 0,6-6 0,5 1-46,6-1 1,7-10 503,9-11 1,4-8 0,10-10 0,4-2-79,-1-2 1,4-2 403,-7-4 0,5-1 0,-5 2 1,-2 2 333,0 1 1,-8 12 110,1-3 1,-11 11-138,1-1 0,-10 11-560,1 8 0,-3 5 0,-2 7 0,0-4-1287,0-2 0,0 4 183,0-5 1053,0 0 1,0-11-1,0-2 1</inkml:trace>
  <inkml:trace contextRef="#ctx0" brushRef="#br0" timeOffset="14">19265 10307 10517,'-7'-6'-837,"2"7"1421,10 4 0,7 4 0,7 15 1,-1 1-65,-3 2 0,-2 3 0,-2 3 0,-3 7 26,-2 6 1,-1 4-386,-5 7 1,-2 0 0,-1 0 0,-3 1-518,-2 4 1,5-10-1143,-2 0 1,4-6 1444,1-3 1,12-1-1,4 1 1</inkml:trace>
  <inkml:trace contextRef="#ctx0" brushRef="#br0" timeOffset="15">19280 10961 8495,'0'-29'-34,"0"3"0,0 0 0,0 4 0,0 2 0,0 2 667,0 2 0,-8 9 0,-6 2 0,-9 5-236,-3 5 0,-11 4 0,-4 10 0,-6 6-289,-4 7 0,5 3 0,-1 4 0,6-1-11,8 2 0,3-4-368,16 2 0,3-11 0,12 1 0,7-4-677,11-7 1,13-4 471,20-13 1,6-7 0,16-4 0,4-6 475,-38 6 0,0-2 0,4-2 0,-1-3 0,-3 0 0,-1 0 0</inkml:trace>
  <inkml:trace contextRef="#ctx0" brushRef="#br0" timeOffset="16">20076 10179 11972,'-22'-14'-303,"-2"-5"0,8 1 1016,4 6 0,7 5 0,2 12 0,4 6 0,7 7 311,5 5 0,0 6 0,10 2 1,2 4-674,2 1 1,7 7 0,0 6 0,1 2-346,0 2 1,-2 7-409,-5 2 1,-4 7 0,-3 1 0,-6 4-1618,-7 0 1,-19 4 1694,-12-2 1,2-38-1,-4-1 1,-4-1 0,-1 0-1</inkml:trace>
  <inkml:trace contextRef="#ctx0" brushRef="#br0" timeOffset="17">20943 10904 9800,'0'-21'41,"3"1"1,5-2 0,10 6 723,7 5 1,5 8 0,9-2 0,-1 5-891,2 5 0,-5-2 0,-2 5 0,-5 0-496,-4 0 1,-4 1 0,-7 5-1,-3 1 589,-6-1 0,-8 0 1,-4 0-1</inkml:trace>
  <inkml:trace contextRef="#ctx0" brushRef="#br0" timeOffset="18">21057 11160 9800,'-8'6'359,"-5"-4"0,13 4 783,0-6 1,10 0-184,14 0-867,-1 0 1,18 0 0,-3-1-83,3-4 1,2 3-1,0-4 1</inkml:trace>
  <inkml:trace contextRef="#ctx0" brushRef="#br0" timeOffset="19">23047 9027 10519,'-28'-42'157,"4"5"1,2 6 0,2 6 0,-1 6 0,-3 4 872,-4 6 0,-12 9 0,-4 13 1,-11 10-812,-10 15 0,30-14 1,1 1-1,-2 5 0,1 2 1,-1 0-1,2 2-115,1 0 0,0 2 0,-1 2 0,1 1 0,4 1 0,1 2 0,3 1 0,2 1-31,0 1 0,4 0 0,7-4 0,2 0 0,2 30 0,13-11-566,14-11 0,11-5 198,18-15 0,7-5 1,8-15-1,3-7-132,7-10 1,3-8 325,-36 3 1,0-2-189,0 1 1,-2-1 0,31-15-1,-1-1 1,-1-4 0,-3 0-2685,-4 0 2986,-11 2 1,-14 5-1,-6-1 1</inkml:trace>
  <inkml:trace contextRef="#ctx0" brushRef="#br0" timeOffset="20">23474 9582 8568,'-14'-35'178,"4"11"1,2 1 534,2 5 0,1 14 0,5 8 0,0 14 0,0 7 0,0 5-495,0 3 0,0-1 1,0 6-1,0 1-325,0 2 0,0 2 1,0-2-1,2-2-906,3-1 0,-4-6 397,4 1 1,1-4-1,-1-6-663,-2-4 1162,-1-9 0,2-10 0,1-11 1,-2-7 369,-1-5 0,-2-6 10,0-4 0,6 1 104,4-6 1,-2 2-1,1-2 1,2 5 522,2 3 0,1 6-460,0 1 0,2 5 1,1 1-1,2 6 30,-1 6 0,-2 11-519,-2 9 0,0 7-10,0 11 1,-1-1-1,-2 5 1,-3 3-575,-2 1 0,-1 2-615,-5-1 0,0-5 254,0-4 1,-2-5 0,-1-4 1003,-2-5 0,-4-11 0,4-8 0,0-7 0,5-8 0,0-4-475,0-5 1,2-3 474,3-1 0,3 1 233,6 3 0,0-1 0,2 6 0,1 2 851,2 1 1,6-2-409,-1 4 1,-2-2 0,2 12 0,1 0-56,2 3 1,2 1-508,-1 0 0,-1 0-92,-3 0 0,-4 0 0,-6-2-131,1-2-139,-8-4 1,-2-7 109,-10 1 0,-4 0 0,-8 0 1,-4 0 154,-1-1 1,0 3 89,-2 2 1,-3-1-1,5 6 1,0 2 74,3 2 0,-1 7 289,1 4-522,0 2 1,11 7 0,3 2 0,5 2 0,5 6-816,4 2 1,10 1 582,5-8 1,3 1 0,3-6 0,3-2-313,5-1 0,3-8-211,2-3 620,-7-4 0,0-9 1,-6-6-1,0-8 1,-5-5 169,-2-1 0,-9-1 861,-5 1-616,-6-1 0,4 1 0,-7 0 0,0 1 1,0 3 1683,0 5-1637,0 3 1,-2 8-1,-1 7 1,-2 7 6,2 8 0,0 10-346,-2 0 0,4 7 0,-4 4 0,3 0-681,2 0 1,5-1 356,0 0 1,1-6-183,-1 0 0,-4-6 1,4-7-395,-3-1 1349,-2-6 0,0-19 0,0-13 553,0-4 1,0-7-479,0 2 0,0 0 1,0 4-1,0-1 459,0-3 0,6 8-703,4-4 1,7 10-1,3 2 1,3 6-436,2 6 1,2 4-513,1 1 1,1 6-1,-1 5 730,0 6 0,1 5 0,-1 7 0</inkml:trace>
  <inkml:trace contextRef="#ctx0" brushRef="#br0" timeOffset="21">24654 9127 8424,'0'-35'281,"0"11"281,0 1 142,6 12 0,2 4 1,6 9-1,1 6 0,-1 11 150,0 12 1,0 15-1,-1 6 1,-2 7-922,-2 7 0,-5-4-17,0 9 0,-8-2 0,-7 6 1,-7 0-433,-5 0 1,-4-14-180,-2-4 1,1-17 0,1-7 0,2-13-72,1-9 1,8-6 1470,2-10 0,6-4-189,8-10 1,13-9 0,7-9-1,10-1 291,8 0 0,5 7-336,4-2 0,4 7-491,6 3 1,-1 12-1,0 1 1,-4 9-1973,-5 5 0,-4 10 1992,-5 10 0,-10 16 0,-7 4 0</inkml:trace>
  <inkml:trace contextRef="#ctx0" brushRef="#br0" timeOffset="22">22521 11203 8380,'-14'-7'223,"1"-1"1,6-4 0,10-1-1,16 0 1,20-2 0,21-1 354,19 0 1,-30 6-1,2-1 1,8 0-1,2 0 1,6-1-1,2 1-356,4-1 0,2 0 1,2 0-1,-1 0 1,1-2-1,0 0 1,-2 0-1,0-1-337,-1 1 1,0 0-1,1 2 1,0 0 0,-4 1-1,-1 0 1,-3 1 0,-1 0 179,-2 1 1,-2 0-1,-7 1 1,-1 0-157,-1 1 1,-2 0 0,-2 1-1,-3 0 1,30-5 0,-16 3-570,-11 1 0,-19 4-67,-6 8 0,-15 3 1,-11 8-1,-12 3 727,-13 4 0,-4 3 0,-12 7 0,-3 6 0</inkml:trace>
  <inkml:trace contextRef="#ctx0" brushRef="#br0" timeOffset="23">23261 12027 8207,'-29'14'256,"7"5"0,5 0-10,6-1 1,4-3 0,11-2 0,3-3 239,8-6 1,8-8 0,1-8 0,4-7 329,6-9 1,-3-2-477,7-8 1,-5-5-1,4-5 1,-1-5 269,0-5 1,-2 1-160,3-5 0,-5 6-307,1 3 0,-3 11 0,-1 12 0,-1 9 134,1 12 0,4 9-298,0 9-21,6 13 0,4 16 1,9 8-1,3 3 0,4 2-441,-28-24 0,-1-1 0,31 25 135,-29-24 1,2-2 0,31 13 0,3-5 0,-4-12-589,0-10 1,-3-7 313,-4-8 1,-13-11 473,-6-8 0,-13-10 0,-6-7 1,-4-6 630,-6-6 0,-3-5-269,-6-4 1,-1 1 0,-4-5 0,-3 0-145,0 0 0,2 7-954,6 1 1,0 14 517,0 15 365,0 6 0,13 8 0,2-1 0</inkml:trace>
  <inkml:trace contextRef="#ctx0" brushRef="#br0" timeOffset="24">25763 10932 8448,'6'-28'285,"9"-4"1,8 2 0,6 5 310,4 3 0,8 8 0,8 6 0,0 2 372,0 2 0,-7 4-1126,-4 5 1,-6 3-1,0 6 1,-7 2-1286,-6 3 0,-10 3 1443,-4 7 0,-16 5 0,-5 3 0</inkml:trace>
  <inkml:trace contextRef="#ctx0" brushRef="#br0" timeOffset="25">25934 11231 8405,'-29'14'-261,"7"0"172,3 1 1061,10-7 1,5 3 0,14-8 0,10-5 428,10-6 0,13-4-1232,9-3 0,4 1 0,0 0 0,1 0-169,0 0 0,6-1 0,2 1 0</inkml:trace>
  <inkml:trace contextRef="#ctx0" brushRef="#br0" timeOffset="26">28265 9255 8342,'-23'-55'496,"0"6"0,1 11 1,0 14-1,-3 11 1,-3 10-1,-6 6 497,-4 7 0,-1 10 0,-1 9 0,3 7-1017,-3 5 1,5 8 0,4 2 0,7 1-322,10 0 0,6 0 0,9 3 0,6 1-94,7 1 0,8-15 122,11 6 1,4-7 0,7 0 0,2-2 421,1-1 1,-1-6 297,-8 1 0,-5-1 0,-9-1 0,-7 2 573,-6-1 1,-6-1-260,-10 3 0,-9-4-567,-10 3 1,-9-3-1,-6-2 1,-6 1-3413,-2-1 3262,-7-6 0,4 5 0,-7-5 0</inkml:trace>
  <inkml:trace contextRef="#ctx0" brushRef="#br0" timeOffset="27">27810 9397 8888,'29'-43'530,"7"2"0,8 3 0,12 5-97,8 3 0,11 13 820,0 3 1,4 4-1,-9 1 1,-10 6-1032,-9 6 1,-14 0-1154,-3 6 1,-4 1 0,-5 6 930,-6 3 0,0-4 0,-11 6 0</inkml:trace>
  <inkml:trace contextRef="#ctx0" brushRef="#br0" timeOffset="28">27554 10961 8408,'-20'-29'276,"9"3"0,16 2 0,17 5 0,16 5 0,12 3 966,12 1 1,9 2-1,-31 3 1,2-1-1,4 2 1,1 0-1057,3 1 0,1 0 0,1-2 0,1 1 0,-4 0 0,1 1 0,0 0 0,0 0-384,-1 0 1,1 0 0,1-2-1,-1 0 1,-1 2 0,-1 1-1,-4 1 1,-2-1-455,39 1 168,-5 1 1,1 6-1,2 2 1</inkml:trace>
  <inkml:trace contextRef="#ctx0" brushRef="#br0" timeOffset="29">28066 11956 8374,'0'-32'757,"2"6"1,3 8 0,6 10 0,4 10 650,4 7 1,2 10 0,-4 18-1,2 8 1,-3 8 0,-3 5-1292,-4 0 0,-1 2 1,3 1-1,-3 2-3632,-2 1 1,4-4 1105,-5 2 2175,6-10 1,-3-9-1,6-8 1</inkml:trace>
  <inkml:trace contextRef="#ctx0" brushRef="#br0" timeOffset="30">28877 12070 8282,'-22'-37'0,"1"9"1024,7 9 0,0 10 0,1 5 1,2 9 1121,1 9 1,7 7-1137,-1 7 1,2 5-1071,2 1 0,8 5 0,6-1 0,10 3-559,7 2 1,6-8 297,5-7 0,14-6 0,5-9 0,9-4-1168,6-4 1,-4-13 260,4-11 0,-16-6 1062,-8-18 1,-20 2-1,-13-9 1,-18-1 333,-18 0 1,-16 7-110,-29 2 1,-9 7-1,31 22 1,0 2-312,-2 1 1,0 1 0,-7 4 0,0 1-1,-2 1 1,1-1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5:32.108"/>
    </inkml:context>
    <inkml:brush xml:id="br0">
      <inkml:brushProperty name="width" value="0.08571" units="cm"/>
      <inkml:brushProperty name="height" value="0.08571" units="cm"/>
      <inkml:brushProperty name="color" value="#AB008B"/>
    </inkml:brush>
  </inkml:definitions>
  <inkml:trace contextRef="#ctx0" brushRef="#br0">166 475 8224,'-18'-2'0,"1"-4"376,0-6 1,-3 5 534,-3 1-330,4-4 1,-4 7 560,12-9 466,-5 8-1102,14-3 0,10 1-10,15 0 1,10 0-391,7 6 1,6-6 89,12 1 1,-2-3-300,7 2 1,2 4 27,10-3 0,-4-3-100,4 2 1,-6-2-179,-5 3 0,3 3-535,-3-4 1,-13-2-730,-4 3-980,-17-1 2597,-12 6 0,-26-8 0,-11-2 0</inkml:trace>
  <inkml:trace contextRef="#ctx0" brushRef="#br0" timeOffset="157">511 94 8224,'-7'-17'0,"-1"-6"1751,-3 0-796,-5 0 1,14 15 55,-4 8 0,5 15-251,1 14 1,1 6-212,5 5 1,2 4 0,3 8 1,5 2-588,-5 4 1,5-3-470,1 9 0,6 7-1417,0 10 0,6 3-1102,-6 3 3025,8-1 0,-4 8 0,-10-46 0,0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5:31.442"/>
    </inkml:context>
    <inkml:brush xml:id="br0">
      <inkml:brushProperty name="width" value="0.08571" units="cm"/>
      <inkml:brushProperty name="height" value="0.08571" units="cm"/>
      <inkml:brushProperty name="color" value="#AB008B"/>
    </inkml:brush>
  </inkml:definitions>
  <inkml:trace contextRef="#ctx0" brushRef="#br0">156 796 8216,'-7'-29'-109,"-3"2"1,-1 1-1,1 1 1,0 0 521,1 3 0,-1 3 74,-1 2 0,-5 0 2,5-1 1,1 1-78,-1 0 1,5 1 559,-6 5-253,8-4-316,-3 5 0,9 0-275,3 5 0,13 3 158,11 2 1,11 0-302,6 0 0,12 0 124,5 0 1,14 0-518,9 0 1,3 0-135,9 0 1,-47 2-1,1 1 242,3 0 1,0 0 0,0 0 0,0 0-25,-3-3 0,-1 0 0,43 0-553,-7 0 0,-18 0 130,-17 0 1,-10 0-22,-13 0 768,-19 0 0,-5 0 0,-10 0 0</inkml:trace>
  <inkml:trace contextRef="#ctx0" brushRef="#br0" timeOffset="198">537 208 8367,'-18'-34'77,"3"-1"1,4 0 51,5 1 1,6 7 936,6 4 0,5 11-286,12 7 1,-2 3-103,8 2 0,2 9-196,9 9 0,-3 8 10,3 15 1,-3 3 158,-3 8 1,1 6-203,-1-1 0,-9 9-732,-7-3 1,-3 4 360,-9 2 1,0 12-1153,-6 0 1,-2 13-62,-4-8 0,-2 5-637,-3-5 0,5 4 600,12-3 1172,11 3 0,4-13 0,12 4 0,9-6 0,10-4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5:33.749"/>
    </inkml:context>
    <inkml:brush xml:id="br0">
      <inkml:brushProperty name="width" value="0.11429" units="cm"/>
      <inkml:brushProperty name="height" value="0.11429" units="cm"/>
      <inkml:brushProperty name="color" value="#AB008B"/>
    </inkml:brush>
    <inkml:brush xml:id="br1">
      <inkml:brushProperty name="width" value="0.08571" units="cm"/>
      <inkml:brushProperty name="height" value="0.08571" units="cm"/>
      <inkml:brushProperty name="color" value="#AB008B"/>
    </inkml:brush>
  </inkml:definitions>
  <inkml:trace contextRef="#ctx0" brushRef="#br0">1367 223 11095,'-2'-37'-14,"-4"-3"1,4 9 674,-4-3 15,4 11 1,-5-2-130,-5 7 0,-5 9-81,-6 3 0,-14 6-355,-15 6 0,-9 5 96,-14 12 1,-10 4-331,-7 8 1,42-18 0,0 1-72,1-1 0,0 0 0,-1 0 0,-2 1 60,0-1 0,1 0 0,-43 16-10,7-4 0,10 2-183,14-8 1,5 0-1807,12-6 1088,11 0 1045,18 1 0,10-9 0,7-1 0</inkml:trace>
  <inkml:trace contextRef="#ctx0" brushRef="#br1" timeOffset="225">294 638 8460,'-17'-17'127,"6"-6"-64,-1 0 1,8 0 289,-1 5 0,10 7 577,7-1 0,5 8-319,6-1 0,4 3-255,8 2 0,1 7-290,5 5 0,-5 5 149,4 6 0,-1 4-695,1 8 0,-1-1 181,7 1 1,-6 5-89,6 1 1,-7-1-84,1-5 0,2-1-556,-1 1 0,-1-8 164,-5-4 1,-3-4 861,-3-2 0,-4 0 0,-8 1 0</inkml:trace>
  <inkml:trace contextRef="#ctx0" brushRef="#br1" timeOffset="475">623 1174 8491,'-38'0'115,"3"0"0,4 2-438,14 4 1,5 3 394,1 9 1,7 5 728,-2 0 1,4 2-497,2-2 0,-2-2-343,-3 8 0,1 0-23,-8 5 1,3-5-313,-3 0 0,-3-2 143,3 2 0,-1 1 184,1-7 0,-1 0 209,7-5 43,0-1 1,16-2 309,7-3 0,8 1-177,10-7 0,15 0 93,7-6 0,11 0-695,7 0 0,3 0-102,9 0 1,1 0 188,4 0 1,-3 0 79,3 0 1,-13 0 95,-10 0 0,-4 0 0,-13 4 0,-8 7 0,-5 8 0</inkml:trace>
  <inkml:trace contextRef="#ctx0" brushRef="#br1" timeOffset="734">1989 1295 8376,'-9'-17'0,"1"0"0,8 5 1176,0 1 0,10 7-498,7-2 1,2 4-367,10 2 0,0 2-339,5 4 0,-5-2-424,0 7 0,0-5-113,5 5 1,1-5-1325,-1 6 1888,-7-1 0,6 6 0,-6 1 0</inkml:trace>
  <inkml:trace contextRef="#ctx0" brushRef="#br1" timeOffset="876">2335 1676 8345,'17'-8'1845,"3"-2"-1205,3-7 1,13 0 45,16-1 0,10 7 109,12-1-1249,5 9 1,15-13-1,2 7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5:38.293"/>
    </inkml:context>
    <inkml:brush xml:id="br0">
      <inkml:brushProperty name="width" value="0.08571" units="cm"/>
      <inkml:brushProperty name="height" value="0.08571" units="cm"/>
      <inkml:brushProperty name="color" value="#AB008B"/>
    </inkml:brush>
  </inkml:definitions>
  <inkml:trace contextRef="#ctx0" brushRef="#br0">174 223 8094,'36'-65'0,"5"7"0,10 10 587,13 19 0,1 12-680,-1 11 1,-7 12-1784,-11 6 1876,-3 11 0,-16 4 0,-3 7 0</inkml:trace>
  <inkml:trace contextRef="#ctx0" brushRef="#br0" timeOffset="149">1 1001 8005,'0'-59'0,"2"-3"0,3-7 0,17 10 1913,18 7 1,25 0-1942,-18 28 0,4 2 0,11-3 0,3 2 125,12-1 0,2 2 1,0-3-1,1 2-526,-2 1 1,0 3 0,0 2 0,-1 4-546,1 3 1,0 2 973,0 2 0,0 3 0,-4 2 0,0 2 0,-2-1 0,0 0 0,-2 0 0,0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5:37.861"/>
    </inkml:context>
    <inkml:brush xml:id="br0">
      <inkml:brushProperty name="width" value="0.08571" units="cm"/>
      <inkml:brushProperty name="height" value="0.08571" units="cm"/>
      <inkml:brushProperty name="color" value="#AB008B"/>
    </inkml:brush>
  </inkml:definitions>
  <inkml:trace contextRef="#ctx0" brushRef="#br0">81 433 8330,'-32'-61'78,"5"5"1,9 8 0,15 10 0,12 7 635,14 8 0,18 4-294,11 1 0,7-1-634,10-4 0,0 10-75,1-5 1,6 5 264,5-4 1,-2 1 10,2 5 0,-8 3-194,2 8 0,-4 0-495,-2 0 0,-8 8 702,-3 3 0,-12 20 0,-4 5 0</inkml:trace>
  <inkml:trace contextRef="#ctx0" brushRef="#br0" timeOffset="146">272 710 8214,'-8'-52'-288,"8"2"-72,0 4 1,23 6 237,17 11 0,24 4-5,11 8-161,15-1 1,6-7 0,-44 12 0,0-1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35:37.150"/>
    </inkml:context>
    <inkml:brush xml:id="br0">
      <inkml:brushProperty name="width" value="0.08571" units="cm"/>
      <inkml:brushProperty name="height" value="0.08571" units="cm"/>
      <inkml:brushProperty name="color" value="#AB008B"/>
    </inkml:brush>
  </inkml:definitions>
  <inkml:trace contextRef="#ctx0" brushRef="#br0">16 484 8277,'-10'-19'-68,"4"-4"1,12 2-72,6-8 1,18 6 383,11-6 1,24-2 179,16-9 1,-35 21 0,2 0-604,6-5 1,2 2-1,-1 2 1,1 1 302,1-1 1,1 0 0,1 2 0,-1 1-137,-2 2 0,-2 1 1,42-9-423,-9 12 0,-5 3-793,5 8 1226,-1 8 0,-1-2 0,-5 11 0,-3 4 0</inkml:trace>
  <inkml:trace contextRef="#ctx0" brushRef="#br0" timeOffset="267">327 623 8429,'0'-29'-47,"0"0"0,10-6 147,7-5 0,20-2 156,20 1 1,12 3-456,18-8 0,-39 24 0,2 2 304,-1-1 1,0 1 0,0 1 0,0 2 298,37-1-769,1 5 0,7 21 0,2 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658"/>
    </inkml:context>
    <inkml:brush xml:id="br0">
      <inkml:brushProperty name="height" value="0.053" units="cm"/>
      <inkml:brushProperty name="color" value="#FF0000"/>
    </inkml:brush>
  </inkml:definitions>
  <inkml:trace contextRef="#ctx0" brushRef="#br0">9654 11672 11629,'-41'-8'-179,"3"-3"1,5-3 0,5 2 0,4 5-1,5 3 1,3 3 0,2 1 0,-2 0 143,-3 0 0,3 0 0,-2 0 1,0 0-1,-1 0 0,-3 1 300,0 4 0,-5-3 0,5 2 0,-2 0 38,1 0 0,-1-2 0,-3 3 0,2-2 20,1 2 1,7-2 0,-4 5 0,2 0 402,0-1-677,0 3 56,5 4 1,0 0 0,1 1 427,4-1 1,-2 0-299,6 0 0,0-4-130,5-1-56,0-6 1,2 4 0,2-7-1,6 0 259,3 0 0,7 0 1,4 0-1,4 0-36,5 0 1,9-5-206,5 0 0,13-6 1,2 2-1,7-4 82,7-1 0,-33 6 0,1 0-90,5-2 0,1 1 1,6 0-1,2 1 0,6-3 1,2 0-1,3-1 0,1 1-359,2 0 0,1 0 0,0 2 0,-1 1 362,-3-2 1,0 1 0,0 1 0,1 0 0,-4 1 0,0 0 0,-1 0-1,0 0 144,-2-1 1,-1 2 0,-5 1 0,0 0-192,-5 0 0,0 1 1,-1 2-1,-1 0 1,-1-1-1,0 0 0,-2 1 1,-1-1 87,-3 1 0,-1 0 0,36-3-30,-12 5 0,-9-5 0,-11 0 0,-8 2 108,-10 2-265,-6 1-140,-14 0 0,-8 0-112,-9 0 802,-4 6 1,-1-4-1928,0 2 661,-1-2 1,9-2-678,6 0 1,6 0 454,9 0 0,0 0 1009,4 0 1,10 6 0,7 2 0</inkml:trace>
  <inkml:trace contextRef="#ctx0" brushRef="#br0" timeOffset="1">23687 11729 8548,'-14'-16'15,"0"-2"1,1-1 0,4 2 0,4 1-1,3 2 74,2 0 1,2 6-1,1 2-136,2-1 127,0 6 1,-4-6 133,4 7 0,-2 0-124,7 0 1,-6 0 0,6 0 0,2 0 132,6 0 1,5 5-116,11 0 1,4 1 0,10-3 0,11 2 40,10-2 0,-29 0 1,1 1-95,6-2 1,1 0 0,2 1 0,1-1 0,6-2-1,1 0 1,1 1 0,1 0-243,1 1 0,1 0 0,-2-1 0,0 0 257,0 1 0,-2 1 1,-3-2-1,-1-1 0,-1 0 1,-1 0-1,-1 0 0,0 0 115,2 0 1,-1 0 0,-8 0 0,0 0-55,-1 0 0,-1 0-75,34 0 1,-6 0 0,-4 0-1,-6 0 1,-8 0 0,-9 0-1,-10 0 122,-8 0 0,-4 0-562,-7 0-549,-6 0 365,-8 0 1,-8 0 0,-6 2 0,-2 3-408,-3 4 1,-3 4 974,-6 1 0,-7 0 0,-1 0 0</inkml:trace>
  <inkml:trace contextRef="#ctx0" brushRef="#br0" timeOffset="2">4678 12709 12346,'-14'-7'-306,"0"-6"0,-1 2 0,3-5 1,2-3 28,6 2 0,2 1 1,0 2-1,-1 0 389,-1-1 1,-3 6 0,2 1 0,-2 0 660,-1 0-600,-5 5 1,5-3 0,-6 7 0,1 4 0,2 4 0,3 4-30,2 1 1,1 1-109,5-1-82,0 0 1,7 0 0,4-1 0,4-2 0,6-2 168,1 2 0,2-3 1,6 0-1,3-1 172,5-4 1,3 3-141,2-1 0,6-1 1,3-4-1,5 0 80,4 0 0,6 0-216,8 0 0,3-4 0,-37 1 1,1 1-1,0 0 0,0-1 8,2 0 1,-1 0 0,-1 2 0,0 0 11,-2-1 1,0 0 0,0-1 0,1-1-1,2 1 1,1 0 0,0 0 0,0 0 114,1 0 1,0-1-1,1 0 1,-2-1-133,-1 2 1,0 1-1,-1-1 1,1 0-1,1 1 1,0 1-1,2-2 1,0 1 59,1 0 1,1 1-1,0-2 1,-1-1-66,-4 2 0,-1 0 0,1-1 0,1 1 0,1 2 0,0 0 0,1 0 0,0 0-12,-2 0 1,0 0 0,1 0-1,0 2 15,-4 0 1,-1 0-1,1 0 1,1-1-1,2 3 1,-1 0 0,1 0-1,1-1 29,-1-1 1,2-1 0,2 0 0,2-1-20,-1 0 1,1 0 0,3 0 0,0 0 0,4 0 0,1 0 0,1 0 0,-1 0-304,1 0 1,1 0 0,0 0 0,0 0 295,-1 0 0,0 0 0,-1 0 0,0 0 0,2 0 1,1 0-1,-1 0 0,0 0-52,0 0 0,-1 0 0,1 0 1,0 0 65,-8 0 1,0 0 0,1 0 0,0 0 0,-1 0 0,0 0 0,2 1 0,0 0-177,-1 1 0,1 1 0,-1-2 0,0 1 212,-3 2 1,-1 1 0,3-1-1,1 0 1,-1 2 0,0-1-1,-1 0 1,-1 0-128,-1 0 0,-2 1 1,-3 0-1,-2 0 61,34 9 1,-8-1 0,-4 0 0,-1-1 180,-2-4 1,-11-2-31,-7-7 0,-2 0 0,-8 0 1,-3 0 1631,-5 0-1475,-4 0 1,-13-2 1258,-4-3-2336,-2 4 1,-4-6 0,-2 9 918,-6 3 0,-9 9 0,-3 8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661"/>
    </inkml:context>
    <inkml:brush xml:id="br0">
      <inkml:brushProperty name="width" value="0.05292" units="cm"/>
      <inkml:brushProperty name="height" value="0.05292" units="cm"/>
      <inkml:brushProperty name="color" value="#FF0000"/>
    </inkml:brush>
  </inkml:definitions>
  <inkml:trace contextRef="#ctx0" brushRef="#br0">14232 7080 8493,'-28'-14'-267,"6"-5"0,4 0 0,7 1 0,7 2 2629,2 2-2307,8 6 1,2 0-1,7 4 1,-1-6 0,0-2-1,2-3 1,1 0-1,4-3 1,1-4 192,3-5-134,-4-4 1,5-12 0,-2 0 0,3-1 0,1-5 0,1-6 0,-1-8 198,1-7 0,4 2 1,-16 31-1,1 0 1,16-31-30,1 7 0,5 2-334,-2 2 1,-4 13 0,0 6 203,-4 6-48,-2 10 0,0 2 0,1 6 1,-1-1-554,1 1 1,1 6 257,3 4 0,3 2 0,8 4 0,4 2 20,4 6 0,5 7 101,4 2 39,4 0 1,-24-9-1,0-1 1,2 1 0,0-1-1,0 0 1,1-1 0,0 0-1,0-1-97,1-2 0,0-1 127,1 0 0,1-2 0,2-1 1,0-2-1,-1 1 0,-1-1 1,-2-1-1,0-1 0,-2-2 1,-1-1-1,-1-1 0,-1-2 1,34-11 191,-6-2 1,-11 3-35,-10-5 1,-9 2 0,-5-4 0,-2 4 417,-3 2 0,-6 1-397,-3 5 0,-3 1 1,-2 4-160,0 4 1,0 3-30,1 2 1,-6 2-1,1 3 1,1 6-95,1 6 0,1 5 1,-4 7 173,4-1 1,-7 2 0,5 0 0,-3 0 0,-1-3-43,-4 0 1,-2-5 0,-1 0 0,0 0 15,0 0 1,0-3-436,0 5 14,0-1 1,0 8-1,0 0 1,0 4 0,0 3 374,0 6 0,0 11 0,0 10 0</inkml:trace>
  <inkml:trace contextRef="#ctx0" brushRef="#br0" timeOffset="1">14446 9155 8286,'-15'-34'75,"3"2"1,2-4 0,6 3 0,2 6 0,2 6 479,0 5-402,0 8 1,-2 7-1,-1 7 1,-3 2 204,-2 3-196,-1 8 0,-4-2 0,2 7 1,1 3-1,-1 3 0,-1 5 0,-3 3 305,1 6 1,0-1-371,0 4 0,0 4 0,-1 1 0,1 3-115,0 2 0,1-2-270,4-3 259,3-3 1,6-11 0,0-3 0,1-5 0,5-8 56,9-5 0,5-2 0,9-3 1,1-1 49,3-1 0,8-7-54,6 2 0,13-4 0,2-1 0,7 0-152,7 0 1,-34 0-1,0-1 39,2-2 0,2 1 0,4 1 1,1 0-1,0-1 0,1 0 0,1 0 1,1 0-271,1 0 1,1 0-1,1 1 1,0 0 337,-5-1 0,0-1 0,2 2 0,1 1 1,-2 0-1,0 0 0,-1 0 0,0 0-14,-1 0 0,-1 0 1,-2 0-1,-1 0 126,33 0 1,-2-5-1,-9-1 1,-2-2 218,-6-3 1,-10-2-95,-9-1 1,-5 0-1,-9-1 1,-1 1 23,-3 0 1,-4 0-122,-5 0 0,-8-7 0,-2-3 0,-3-4 117,-2-5 0,-2-10-124,-3-9 0,2-3 1,-6-2-1,-1 0 200,2 0 1,-3 11-153,7 4 1,-3 8 0,4 1 0,-2 5 384,2 4 1,2 8-614,1 7 212,0 6-144,0-4 0,-7 20 0,-1 3 0</inkml:trace>
  <inkml:trace contextRef="#ctx0" brushRef="#br0" timeOffset="2">10806 8743 8110,'19'-43'141,"1"1"0,4 1 0,5 4 1,4 9-1,1 7 0,1 7 882,-3 5 0,-8 2 0,-6 7-778,-2 0 1,-8 8 0,-3 5 0,-4 6 0,-4 3 0,-5 3 15,-6 2 0,-9 8 0,-3 3 0,-5 3 10,-7 2 1,-3 4-352,-2 0 60,-6 1 1,-5 1-1,23-23 1,-2 0 0,-4 1-1,-1 1 1,-3 1 0,-1 1-1,-6 0 1,-2 1 0,-5 2-1,-3 0-118,-4 2 1,-2 0 0,-5 3-1,-1 0-4,21-13 0,0 0 1,0 1-1,-22 11 0,2 0 1,2-3-1,1-2 0,2-1 1,0-2 154,2-2 0,1 0 0,2 0 0,1 0 16,5-3 0,2-1 1,1 0-1,2 0 1,5-3-1,2-1 1,0 0-1,1-1-32,2-1 0,0 0 0,-31 20-180,7-9 0,7 2 0,14-11 0,5-3-1390,7-5 1190,1-5 1,14-7 0,-1-6 0,9-7-304,4-8 0,9-11 778,2-5 1,4-1-1,0-1 1,-2 2 429,-2-1 0,-1 5 2111,1 6-1919,4 6 1,-11 8 0,2 3 58,-2 6 1,-2 13-1,0 15 1,0 4-202,0 2 1,0 4-563,0 0 1,5 5-1,1-5 1,2 0-284,3 2 0,6-10-248,2 4 0,7-10 0,-1-2 0,6-4-409,7-4 0,8-6 930,2 2 0,12-10 0,-2-2 0</inkml:trace>
  <inkml:trace contextRef="#ctx0" brushRef="#br0" timeOffset="3">5417 11530 8209,'0'-15'19,"0"1"1,0 0 0,0-2 0,2-3 0,1-3 0,2-2 463,-2 1 1,3-3 0,1-5-1,-1-2 1,0 1 0,-1 2 565,1 2 0,-4 1 1,3 3-443,-4 5 1,-9 11 0,-6 10 0,-10 10-460,-7 10 0,-7 18 0,-9 9 1,-6 11-274,26-25 0,-1 1 0,-2 0 0,-1 1 45,0 3 1,0 0-1,0 0 1,2 1 0,2 1-1,2 0 1,2-3-1,2 1-1240,-14 31 0,9-15 651,17-13 1,4-10-1,13-14 1,10-11-148,8-9 1,14-9 721,3-9 1,1-3 0,8-5 0,0 2 22,-1 1 0,2 7 87,-5-2 0,-1 9 1,-6 6-1,-3 4 370,-5 4 1,-7 11-202,-3 8 1,-7 4 0,-2 2 0,-6-3 1,-2-2 0,-4-3-130,3-7 0,3-8 1,1-7 298,4-12 0,1-9-204,0-11 0,0-4 0,1-7 0,-3-2 288,-2-1 1,1-2-117,-6 2 1,-1 4 0,-5-1 0,-4 7 271,-4 7 1,-10 0-303,-5 11 1,0 7 0,-3 9-1,-4 6 17,-4 6 0,2 5-118,-5 5 1,6 4-1,-1 5 1,3-1-2234,2-4 1,6 4 619,3-3 0,4 1 0,6-1 1420,4-5 0,10-3 0,3-2 0</inkml:trace>
  <inkml:trace contextRef="#ctx0" brushRef="#br0" timeOffset="4">5872 11729 8109,'7'-15'214,"4"1"1,5 0 453,2 0 1,6 4-1,-5 2 1,0 2 545,2 3 1,-7 3-296,0 5-817,0 2 1,-11 14 0,5 3 0,-1 3 0,-4 3-1,-2 1 1,-1 2-613,0-1 0,0-4-210,0-4 0,0-3 0,0-7 387,0 0 1,0-8 313,0-6 1,0-14-1,0-13 1,2-7 359,3-8 1,3 1 288,6-11 1,0 2-1,0-4 1,2 3 583,3 2 1,-2-1-1048,7 7 1,-7 5-1,4 16 1,-2 8-998,0 8 0,0 4 191,-5 2 0,-4 13 0,-1 6 0,2 6-1152,2 3 1791,1 1 0,0-1 0,0 1 0</inkml:trace>
  <inkml:trace contextRef="#ctx0" brushRef="#br0" timeOffset="5">6526 11657 8109,'-8'10'1154,"4"-1"0,2-4-256,2 5 1,2 4 2103,2 5-2516,-2 0 1,11 1 0,-4 4 0,2 3 0,0 0-581,-1-4 1,-7 4 0,2-5-1,-2 0-1016,2-3 1,-4-3 1109,4-2 0,-4-6 0,-1-1 0</inkml:trace>
  <inkml:trace contextRef="#ctx0" brushRef="#br0" timeOffset="6">6555 10961 8170,'-18'-29'288,"4"3"1,6 2 3096,5 5-2919,9 9 1,1 6 0,2 8 0,-4 8-409,-3 5 0,-2 5-142,0 6 84,0 1 0,0-1 0,0 1 0</inkml:trace>
  <inkml:trace contextRef="#ctx0" brushRef="#br0" timeOffset="7">7081 10662 8212,'-13'-64'-15,"8"2"0,-9 11 1,3 10 699,3 11 0,-4 10 0,2 10 0,-2 6 0,-3 4 0,0 4 377,-4 6 1,3 10 0,-2 10 0,6 11-490,2 10 1,2 7 0,-1 7 0,4 6-270,4 2 1,2 6-370,1-39 0,1 0 0,0 4 1,0-1-1,3 2 0,1 0 0,-1 1 1,1 0-891,0-2 0,1-1 0,16 28 303,0-5 1,3-14 0,1-11-1,-1-11-866,-3-9 1283,-10-12 0,-11-2 1,-13-7 700,-9 0 1,-12 5-100,-7-1 0,-3 9 0,-2 0 0,2 6 1144,3 3 0,10 0-979,9 1 0,5 4 0,6-3 0,9 1 143,12-1 0,9-5-802,11-10 1,12 2 0,10-7 0,5-6-1550,0-6 1,-2-6 884,-1-5 1,0-3 0,-3-8-1,-5-2-1131,-7-1 0,-15-2 1922,-3 2 0,0-3 0,-2-7 0</inkml:trace>
  <inkml:trace contextRef="#ctx0" brushRef="#br0" timeOffset="8">12142 8999 8282,'7'-28'82,"-6"-1"1,6 1 0,-1-1 0,2-1 0,1-1 0,1-4 0,-1 2 521,-1 3 1,3-2 0,-6 8 0,0-1 148,1 1 1,-4 4-1,2 6-217,-2 0 0,-8 7 0,-2 7 0,-3 11-384,-4 11 1,4 8-53,-8 13 1,-3 17-1,-1 8 1,9-30-1,1 1 10,-1 4 0,-1 1 0,-1 5 1,-1 2-284,1 5 1,-1 1 0,-3 6 0,0 1 0,1 5 0,1 1 0,-3 2 0,0 0-12,0 1 0,0 1 1,2-4-1,1-1-939,2-5 1,-1-1 1059,2-1 1,0-2 0,4-12 0,2-3 0,0-4 0,2-1 0,-4 25 0,0-13-108,-2-10 1,4-2-1,-1-12 1,-1-6-177,-1-4 1,-3-10-134,1-4 1,0-2 0,0-5-251,-1-7 0,1-7 435,0-16 1,5-3 0,1-9-1,1-1 163,4-1 1,-3-5 263,1 5 1,0 1-1,5 9 1,0 9 1247,0 7 1,7 7-952,2 5 0,4 4 0,3 11 0,3 10 1438,4 11 0,4 8-1549,2 7 0,-1 1 1,0-2-1,1-1-63,-1-2 0,1-7-190,-1 2 1,-1-9 0,-3-7 0,-5-6-135,-4-6 1,0-6-162,-1-9 0,0-7 1,2-15-1,1-3-714,2-1 1,13-7-280,1-4 0,7 1 1222,2 8 0,7-3 0,2 5 0</inkml:trace>
  <inkml:trace contextRef="#ctx0" brushRef="#br0" timeOffset="9">10038 11856 8176,'-14'-28'133,"1"0"0,2 1 0,2 2 1,-1 2-1,2 3 0,2 2 816,0 3 1,3 2 0,-7 4 392,-1 4-1146,5 10 1,-5 4 0,4 12 0,1 7 0,-2 10 0,2 8 0,-2 7 185,0 7 1,3 5-1,-4 8 1,-1 1-214,2 2 1,2-33 0,0 1-184,1-2 0,0 1 0,0 3 0,-1 0 0,1-4 0,-1-1 1,-3 34-999,-2-11 0,4-13-1749,3-8-705,2-7 3466,8-33 0,9-12 0,7-28 0</inkml:trace>
  <inkml:trace contextRef="#ctx0" brushRef="#br0" timeOffset="10">10038 12454 8150,'-14'0'-194,"4"-5"1,3-1 450,0-2 0,3-2 0,5-2 0,5-1 1,7 0-1,6-3 203,3 1 1,2-3 0,4-1 0,1-3-175,-1 0 0,-1-3 0,-3 6 1,-4 1 87,1 3 1,-10 2-1,3 4-10,-1 4 0,-7 10-226,-1 4 0,-4 10 1,-2 5-1,-2 4 82,-2 5 1,-6 2-430,1 3 1,-2 3 0,-3-3 0,3 1-776,2-1 1,-2 2 575,2-7 0,-2 0 0,-3-6 1,3-3-1843,2-5 2250,-2-4 0,10-7 0,-4-1 0</inkml:trace>
  <inkml:trace contextRef="#ctx0" brushRef="#br0" timeOffset="11">10536 12354 8163,'-22'0'0,"3"0"0,4 2 1324,6 2 0,-2 4-750,6 6 0,-1 7 0,3 3 1,-2 3-65,2 1 0,1 0-738,2 1 1,5-1 0,1-1 0,1-2-2765,-1-1 2992,-1-6 0,1 2 0,2-6 0</inkml:trace>
  <inkml:trace contextRef="#ctx0" brushRef="#br0" timeOffset="12">10536 11970 8278,'-7'-22'0,"1"-3"1679,-3 6-1351,2 0 0,9 6 0,3 4 0,6 4 0,6 5 0,7 5 0,1 4-116,-1 4 1,1 6-725,-6 0 0,2 8 0,-3 0 1,5 6-2667,-1 3 3178,-2-4 0,-6 15 0,1-3 0</inkml:trace>
  <inkml:trace contextRef="#ctx0" brushRef="#br0" timeOffset="13">10692 12425 8230,'-16'0'754,"-3"0"-198,4 0 0,-1-1 531,6-4 0,9-3 1,1-5-244,8 4 1,6-2-773,5 6 0,3-4 0,6 4 0,1 2-439,-1 1 0,1 2 86,-1 0 0,-1 5 0,-3 1 0,-5 4-230,-4 5 1,-2 1 392,-3 8 0,-4 1 0,-9 7 1,-7 3 24,-9 1 1,-6 3 441,-3 9 0,-6-4 0,1 3 0,2-2 142,1-3 0,1 2-913,1 4 0,6-10 0,4 1 1,7-6-1008,6-4 1429,4 2 0,1-15 0,0 5 0</inkml:trace>
  <inkml:trace contextRef="#ctx0" brushRef="#br0" timeOffset="14">11090 11572 8184,'0'-36'935,"0"7"-561,0 10 217,0 10 1,0 6 0,0 12 0,0 12-1,0 10 1,0 12 639,0 8 1,0 10-979,0 6 0,0 4 1,0 4-1,0 6 13,0-39 0,0 0 0,0 2 1,-1 0-451,-1 4 0,-1-1 0,-1-3 1,0 0-1,-2 3 0,-1 0 1,2-6-1,-1 0-928,-3 30 0,4-13 561,-4-10 1,6-26 60,-2-17 0,10-17 406,4-16 0,10-8 0,5-5 1,2-7 145,3-2 0,4-2 372,0-5 1,5 1-1,-3 6 1,0 7 304,-1 8 0,0 7-394,-6 4 1,-6 10-1,-3 13 1,-5 10 357,-4 15 0,-4 9-561,-6 10 1,0 4 0,-1 2 0,-3 0-308,0 0 0,-7-2-784,1-4 0,-2 0 1,-3-2-1,3-2 949,2-1 0,-9-6 0,3 2 0</inkml:trace>
  <inkml:trace contextRef="#ctx0" brushRef="#br0" timeOffset="15">10351 13477 8053,'-6'-28'330,"2"6"0,-3 3 0,-1 4 0,1 9 822,1 11 0,1 9 1,4 18-1,-4 6-664,-4 9 1,1 8 0,0 5 0,0 3-1,0 4 1,-2 4-484,3 3 1,0-34 0,1 1-1746,-4 35 1265,-2-1 0,1-2 475,-3 3 0,2-10 0,-8 4 0</inkml:trace>
  <inkml:trace contextRef="#ctx0" brushRef="#br0" timeOffset="16">10010 13861 8094,'-8'-16'346,"3"-1"1,7-4 435,7-1 0,9 3 0,15-3 0,6 0 417,7 0 0,5 3-657,5-5 0,8 5 0,0-3 1,1 2-91,-3 2 1,-10 7-786,-5 2 0,-4 6 0,-7-2 0,-7 3-1524,-9 2 0,-10 7 1857,-6 2 0,-2 10 0,-2 3 0</inkml:trace>
  <inkml:trace contextRef="#ctx0" brushRef="#br0" timeOffset="17">10593 14330 8046,'6'-16'201,"5"-3"1,6-6 564,7-6 0,5-6 0,2-5 1,4-1 208,1 0 1,-6 2-599,-1 3 0,-7 2 0,-10 6-236,-2 1-274,-4 11 0,-17 18 1,-5 11-1,-3 8 7,-1 9 1,-4 5-41,5 5 0,2 3 0,6-5 0,3 1-455,2-4 0,1-8 312,5-1 0,0-7 0,1 2 0,4-5 153,5-4 1,2-5 149,2-10 1,2-5-1,2-10 1,2-7 19,2-4 1,-4-9 97,1 2 0,-2-3 0,0 0 0,2 3 383,-1 5 1,-2 9-381,-2 5 0,-5 10 0,1 4 0,-1 7-194,-1 7 0,0 7 56,-3 12 0,-4 1 1,4-1-1,-2 1-233,2-1 0,-3-6-264,2-3 1,-2-3 240,-2-2 1,5-9 370,-1-10 0,1-4 0,-3-15 0,2-3 354,6-4 0,-2-1-218,1-6 0,1 0 0,4-5 1,2 1 314,3-1 0,-4 7-84,4 3 1,2 4 0,-2 7 47,-2 8 0,-2 8-461,-6 10 0,2 11 0,-6 10 0,-2 6-66,-1 7 1,-2-1-344,0 1 1,0-5-1,0 3 1,-2-1-814,-3-4 0,2-5-599,-6-3 0,5-5 1775,0 1 0,2-16 0,2-5 0</inkml:trace>
  <inkml:trace contextRef="#ctx0" brushRef="#br0" timeOffset="18">11474 13847 8046,'-12'14'0,"2"0"0,4 2 137,6 3 0,0 5 0,0 9 0,1 5 1471,4 3 0,3 6-946,6 1 0,2 5 0,1 1 0,2 4-532,-1 4 1,-3-2-336,0-8 1,-3 2 0,-2-5 0,-5-2-977,-4-2 1,-1-6 1180,0-11 0,-13-5 0,-2-3 0</inkml:trace>
  <inkml:trace contextRef="#ctx0" brushRef="#br0" timeOffset="19">11559 13619 7937,'23'-36'383,"-1"3"0,1 4 238,6 6 0,13 8 1,1 11-1,0 5 480,-4 9 0,-4 7-396,-7 16 0,-7 4 0,-7 5 0,-7 1-30,-6 0 1,-9-1 0,-6 1 0,-8 0-1236,-5-1 0,-9-1-2510,-7-3 2793,0-3 1,-18-7 0,2 1 0</inkml:trace>
  <inkml:trace contextRef="#ctx0" brushRef="#br0" timeOffset="20">17531 6980 8191,'-19'0'-168,"0"0"0,2 0 0,-1 0 1,1 0-1,-4 2 0,1 3 349,-1 4 0,-4 5 1,1 4-1,-3 1 122,-1-2 0,1-1 0,3-4 0,4-2 0,3-4 0,1-1 126,3 0 1,8-2-1,1-8 1,5-4 1,9-4 1,7-8-434,16-2 1,7-4 0,12-3 0,11-3-48,-27 14 1,1 0 0,3-2 0,2 1 19,5-1 0,1-1 1,2-2-1,2 1 0,7-2 1,2 1-1,4-1 1,2 1-482,5-1 0,1 1 1,-2 0-1,2 2 439,2 2 0,1 2 0,-4 3 1,-2 2-1,-3 3 0,-1 1 1,-4 1-1,-2 0-123,-3 1 0,-2 0 0,-11 0 0,-3 1-344,26-3 0,-22-2 298,-16 6 1,-21-5 212,-18 6 0,-17-1 1,-15 3-1,-10-1 119,-8-2 0,1-4 213,-2 4 0,4-6 0,5 0 0,6-5 544,6-3 0,7 0-494,9 5 1,12-2 0,12-1 0,12-2 940,15 2 0,13 2-1271,21 6 0,10 3 0,-30 5 0,1 2 1,1-1-1,2 1-50,2 1 1,1 1 0,-3 0 0,0 2-43,-2 1 0,-1 2 0,36 11 0,-14 1 0,-10 3-169,-14 2 1,-20-1-112,-20 4 0,-19-3 0,-14 10 0,-8 0-385,-7 3 0,-2 1 319,-7-1 69,6 3 0,-10-4 0,2 5 0</inkml:trace>
  <inkml:trace contextRef="#ctx0" brushRef="#br0" timeOffset="21">20744 5658 8172,'0'-28'-154,"0"1"0,0 2 1,0 2-1,0 3-1317,0 3 1471,6 1 0,-4 8 0,4 2 0</inkml:trace>
  <inkml:trace contextRef="#ctx0" brushRef="#br0" timeOffset="22">20744 5502 8172,'-9'8'-257,"-1"-4"67,-1-2 1,-2-2 260,-1 0-216,0 0-36,0 0 0,4 0-413,1 0 589,6 0 0,6-2 525,6-2-410,7-4 1,-10-6 0,6-1 0,-5 1 169,0 0 0,2 0 16,-4-1 0,0 1 0,-5 0 547,0 0-2,0 0-560,0-1 0,-5 9-91,0 6 1,-1 10 0,3 12 0,-2 9 187,2 9 1,0 6-178,-2 10 1,3 9 0,-2 5 0,2 5-121,2 4 1,-2 0-399,0-38 0,0-1 0,0 34 0,-3-12 0,4-10-360,1-6 1,-2-15 95,-2-2 0,0-12 1,-5-3 580,-2-7 0,-8-6 0,-3-1 0</inkml:trace>
  <inkml:trace contextRef="#ctx0" brushRef="#br0" timeOffset="23">20744 5203 8166,'43'-65'249,"6"5"1,4 13 0,7 11 462,7 9 0,-4 13-431,-1 9 1,-4 10-1,-1 4 1,-2 5 505,-3 5 1,-4 5-389,-10 9 1,-7 2 0,-12 6 0,-9 0-166,-7 3 0,-17 0-212,-10-6 0,-14 3 1,-12-3-1,-4 3 97,-5 2 0,-1-7-405,3-2 0,1-4 0,-3 0 0,1 0-1671,1-2 1,3 4-348,11-9 2209,7-2 1,-5 6-1,5-5 1</inkml:trace>
  <inkml:trace contextRef="#ctx0" brushRef="#br0" timeOffset="24">21825 5274 8087,'0'-47'279,"0"0"1,0 2 550,0 6 0,-2 12-129,-3 13-337,-9 6 1,-8 8-1,-8 3 1,-3 8-1,-7 14 1,-5 16-1,-6 16 235,25-23 1,1 2 0,1 2-1,1 1-528,3 3 1,2 1 0,2 1 0,2-1 0,3 1 0,2 1-1,0 1 1,2 1-216,2 2 1,2 0 0,1-2-1,2 1-76,2 2 0,1-1 0,3-2 0,2-2 0,4-5 0,3-1 0,21 32-1212,12-8 1,1-23 654,3-12 1,0-15 0,3-10-1,-1-8 777,-2-9 0,-3-2 0,2-8 0,-4-1 0,1-2 0</inkml:trace>
  <inkml:trace contextRef="#ctx0" brushRef="#br0" timeOffset="25">22493 5374 8207,'-6'-22'193,"2"-4"0,-5 9 428,-2 4 0,-6 15 0,-6 17 1,-2 14-1,-5 11 0,0 10-62,0 6 1,3 5 0,2 9 0,3 3-532,11-37 1,1 1-1,3 2 1,2-1-277,0 34 0,6-8 1,9-9-1,9-11-575,6-8 0,10-10 418,3-21 1,3-9-1,2-11 1,-1-6 208,1-7 1,-7-4 228,-3-5 0,-4-4 0,-5-5 0,-5-1 470,-4 0 0,-7 2 110,-3 3 0,-5 4 0,-5 5 0,-4 1 422,-4-1 0,-3 12-1077,-3 3 1,-3 9 0,-5 2 0,2 6-1482,1 7 0,9 7 460,0 2 1,3 6 1062,7-1 0,-6 9 0,3 3 0</inkml:trace>
  <inkml:trace contextRef="#ctx0" brushRef="#br0" timeOffset="26">22791 5871 8129,'-4'-14'406,"-3"0"1,0 3 26,-5 6 1,6 7 0,1 12-1,4 2 1,1 1 0,0 2-604,0-2 0,0-1 1,0-2-1,1 1-135,4-1 0,3-5 1,6-1-1,0-1 126,1-4 1,-1-8 0,0-4 0,0-6 477,1-4 1,-3-4 10,-2-11 0,-2 3 0,-5-5 0,1-1 411,0 1 0,-9 0-435,-5-2 1,3 4 0,-3 11 0,1 4 295,1 3-1625,1 8 1,7 8 0,0 11 1042,0 7 0,13 10 0,3 8 0</inkml:trace>
  <inkml:trace contextRef="#ctx0" brushRef="#br0" timeOffset="27">23062 5815 8129,'-15'-5'572,"1"-2"2750,0 0-2466,6 3-626,2-2 0,6 12 0,0 4 1,1 3-1,4 2-255,5 4 1,7-3 0,3 3 0,3-3-492,2-2 0,0-4-62,-1-1 0,3-6 1,-4 2-1,3-4-143,-3-1 1,-2-1 595,-7-4 1,0-7 0,-1-11 0,-4-2 410,-4-5 0,-3-1 565,-2 2 1,0 1-1,0-1 1,0 2 1811,0 4-2625,0 2 0,0 15 0,0 6 1,0 8-137,0 4 0,8 9-412,6 3 1,0 4 0,5 4 0,-2 1-3568,2-2 4077,-3-1 0,5-1 0,-7-1 0</inkml:trace>
  <inkml:trace contextRef="#ctx0" brushRef="#br0" timeOffset="28">23275 5786 8129,'0'-41'355,"0"3"0,1 3 549,4 7 0,8 1-594,6 3 0,4 5 1,-2 10-1,1 4-599,3 4 1,-2 1 239,0 0 49,1 6 0,-2 2 0,-1 6 0</inkml:trace>
  <inkml:trace contextRef="#ctx0" brushRef="#br0" timeOffset="29">23673 4805 8170,'9'-24'464,"1"1"0,1 4 68,2 6 1,6 7-1,0 9 1,-2 8-211,-1 13 1,-7 15 0,-1 15-1,0 8 107,0 9 0,-6-30 0,-1 1-614,2 5 0,-1 1 1,-1 1-1,-1 0 1,0 1-1,-1 0 0,-1-1 1,1 0-238,-2-2 1,1 0 0,-1-2 0,1-3 146,2 29 0,0-12 0,0-26-182,0-9 440,0-13 1,-8-7 0,-4-8 0,-7-7 501,-3-7 1,4 2 181,-1-3 0,-1 4 0,1 0 0,1 3 302,3 2 1,5 4-836,1 6 0,5 2 0,0 4 0,4 8-100,4 8 1,6 5-427,9 2 0,3-3 0,6 0 0,2-3-1045,4 3 1,-3-11 607,7 0 1,-6-11 0,1 1 828,-3-3 0,-2-9 0,1-1 0</inkml:trace>
  <inkml:trace contextRef="#ctx0" brushRef="#br0" timeOffset="30">24839 5957 8026,'-33'-5'-21,"-1"-1"1,4-1-1,4 1 1,4 3 341,1 1 0,10 2 624,11 0 1,6 0 0,8 0-485,1 0 1,-1 2 0,-1 3 0,-2 4 200,-2 4 1,-1 7-387,1 4 1,2 3-1,-6 3 1,-2 1-57,-1 3 1,-10 10-944,-6-2 1,-15 9 0,-15-2 722,-11 1 0,21-23 0,-2-1 0,-3 2 0,-1 0 0</inkml:trace>
  <inkml:trace contextRef="#ctx0" brushRef="#br0" timeOffset="31">25422 5274 8050,'-21'-20'212,"12"4"0,-1-3 0,7 3 0,3 5 0,0 8 325,0 12 0,0 14 0,0 14 0,0 11-69,0 6 0,0 4 0,-1 4 1,-3 6 471,0 6-978,-1 5 1,2-37-1,0 1 1,-2-1-1,0 0 1,0-2-1,-1 0 1,-5 35-1,3-6 1,2-7-2403,3-9 2075,1-7 0,4-27 1,2-9-247,6-14 1,2-13 452,3-7 0,4-9 0,1-6 0,2-5 110,4-4 1,0 1 397,3 4 1,-2 0 0,-2 2-1,-1 3 242,1 5 0,-3 10-248,2 4 1,-7 9-1,2 5 1,-3 7 290,-2 8 0,-1 7-572,-4 16 0,4 2 1,-4 4-1,4-1-241,1 2 1,0-6-159,1 0 0,-1-11 1,0-4-305,0-3 584,1-8 1,-6-3 0,-1-10-1,-2-6-72,-3-6 1,5-1 84,2-6 1,2 6 0,4-5-1,3 3-344,5 2 1,-2 3-128,2 0 1,1 8 513,8 2 0,-3 3 0,5 2 0</inkml:trace>
  <inkml:trace contextRef="#ctx0" brushRef="#br0" timeOffset="32">26289 5942 8081,'-25'-18'1937,"4"0"-745,7 5 1,9 7-505,1 11 0,2 4 0,2 9 0,0 2-191,0 2 0,0 2-695,0 5 0,0-6 0,2-1 0,1 0-631,1 1 0,3 0-284,-3 6 0,-2-7 1113,3-3 0,-4-3 0,-1-2 0</inkml:trace>
  <inkml:trace contextRef="#ctx0" brushRef="#br0" timeOffset="33">26232 5587 8064,'16'-36'31,"3"4"0,6 7 61,7 6 0,-2 9 0,5 9 1,-2 9-87,0 11 0,0 8-127,-4 6 1,-3-2-1,-2 7 1,-7 2-335,-5 1 1,-1 3 225,-7 3 1,-1-2 0,-7 0 0,-7-3 246,-7-5 1,1-11 62,-7-3 1,7-7 0,-2-6 0,3-7 280,2-6 0,0-5 471,-1-6 1,8-5 0,2-2 0,3 1 566,2-1 1,11-3-1153,4 5 0,8 2 1,1 7-1,3 6-164,1 2 1,5 4-193,1 2 1,-1 6-1,-6 9 1,-4 5-9,-4 2 1,-3 3-265,-2-1 0,-6 1 0,-3-2 1,-5-4 272,-5-4 0,-8-3 318,-5-2 1,-8-1 0,3-4 0,-4-2 373,-2-1 1,1 2-218,-1 6 0,3 0 0,2 2 1,5 3 331,3 5 1,3 4-1109,4 5 0,3-1 0,6 6 1,0 1-1644,0 2 0,0 2 2051,0 0 0,6-7 0,2-1 0</inkml:trace>
  <inkml:trace contextRef="#ctx0" brushRef="#br0" timeOffset="34">27000 5246 8053,'0'14'603,"0"2"1,0 4 0,0 10-179,0 11 0,-2 15 1,-2 12-1,-7 4-108,-7 4 1,1 2 30,-7-3-488,0-8 1,2 2-1,5-15 1,6-7-118,6-9 0,10-14 0,6-10 0,5-9-35,3-8 1,6-5 215,-1-6 1,2-7 0,5-3 0,0-2 208,2-3 0,0 1 96,-4-1 1,-1 1 0,-1 1 0,-2 3 537,-1 5 0,-6 10-538,0 4 0,-6 7 1,-5 6-1,0 7-168,-4 6 1,3 4-392,-1 8 0,0-3 0,-5 5 0,0-2-1098,0 0 0,0-4 1428,0-5 0,0-7 0,0 3 0</inkml:trace>
  <inkml:trace contextRef="#ctx0" brushRef="#br0" timeOffset="35">27938 5516 8011,'21'-43'121,"-4"2"1,8 3 0,4 5 0,1 3 0,-3 5 1202,-7 6-1030,-4 6 0,-6 9 0,-2 2 1,-2 7-1,-3 9 0,-3 8 1554,-5 8-1902,-3 5 0,-1 7 1,-1 3-1,-1 0 0,-3 4 1,-3 2-1,-4 1-617,-1-1 0,-2 2-1335,-4-5 1543,0 5 0,-2-8 1,-2 1-1,-1-7 1,1-7 462,2-7 0,2-11 0,1-9 0,3-7-743,5-7 1,3-7 892,2-12 0,6-1 0,4 2 1,2 2 700,2 1 1,2 7 93,2-2 1,4 3 0,8 2-1,3 1 102,5 4 1,2-2-1001,3 6 0,4 0 1,2 5-1,0 0-377,-1 0 1,1 0 194,-2 0 0,-3 0 0,3 2 1,-3 1-260,-1 2 0,-7 1-884,-3-1 1154,-10-4 0,-9 6 297,-9-7 0,-4 0 1,-1 0-1,0 0 32,0 0 0,4 4-252,1 1 0,6 6 0,-2-1-56,3 2 0,4-2-64,3-1 1,7-4 0,9 3 0,1-2-156,3-3 1,2-1 327,1-2 0,1 0 0,-1-2 1,-1-2 44,-3-6 0,1-2 132,-6-3 1,0 1-1,-5 0 1,0 0 823,1 0 194,-7-1-954,4 1 1,-10 13-229,3 5 0,-4 7 0,-1 4 0,2 0-287,2 4 1,0-3-3,5 3 1,1-3 0,4-2-119,0 0 1,0-1 163,0-4 0,1-2 0,-1-9 309,0-3 0,-4-3 36,-1-6 1,-6 0-1,4-2 1,-3-1 298,1-2 1,4 0-428,-4 5 0,5 0 0,-4-1-821,2 1 119,1 6 0,6 2 0,-3 7 709,-2 4 0,2 9 0,-4 9 0</inkml:trace>
  <inkml:trace contextRef="#ctx0" brushRef="#br0" timeOffset="36">29417 4848 8064,'0'-37'300,"0"4"1,0 10 0,0 4 0,2 4 0,2 6 0,6 6 432,2 6 1,-2 11 0,-2 11-1,0 7 1,-2 6 0,2 5-95,0 4 1,-3 10 0,2 9-1,1 4-514,0 1 1,-5 0 0,2 0 0,-5 0-270,-5 0 0,-7 3-1672,-7-3 945,-13-3 0,1-6 1,-18 1 870,21-30 0,-1-1 0,-8 4 0,-2 1 0,-5 2 0,1 1 0</inkml:trace>
  <inkml:trace contextRef="#ctx0" brushRef="#br0" timeOffset="37">22379 7677 8200,'-43'0'1,"-1"0"1,3 0 0,0 1 0,-27 3 0,3 2 0,4 2 0,6 3 322,6 2 0,12 1 0,9 0 49,7 0 1,13-6-1,10-3 1,12-4-10,13-1 0,11 0 0,16 0 0,15 0-184,-26 1 1,1-2 0,6-1-1,3-2-172,7 0 0,3-1 1,7-4-1,2 0 1,-19 2-1,1 1 1,0-1-1,3 0 1,0 0-1,1 0-491,3 0 0,0 1 1,2-1-1,9-3 1,3 0-1,1 0 490,-13 2 0,2 1 0,1 1 0,1-2 1,6-1-1,2 0 0,0 0 0,2 0 1,-13 2-1,1 0 0,0 0 0,1 1 1,-1 0-1,1-1 0,-1 1 0,1 0 0,0 0 1,0 1-54,0-1 0,0 1 0,1 0 0,-1 0 0,1 0 0,-1 0 0,0 0 1,0 0-1,0 0 0,0 0 35,-1 1 0,1 0 0,-1 0 0,0 1 0,1-1 0,-1 0 0,1 0 0,-1 0 0,1 1 0,-1-1 0,15 0 0,-1 1 0,1-1 0,-2 1 0,-2-1 0,0 1 0,-1-1 0,0 1-4,-2-1 1,0 1 0,0-1-1,-1 1 1,-3-1 0,1 0-1,-2 1 1,1-1 26,-1 1 0,0-1 1,0 1-1,-2-1 0,-2 1 1,-1-1-1,0 1 0,-2-1 1,16-1-1,-1 1 0,-3-1 1,-5 0-1,-2 0 0,-1 0 171,-4 1 1,-2-1 0,-2 0 0,23 0-1,-2 1-8,-4-1 0,-1 0 0,-2 1 0,-1 0 0,-5-1 0,-1 1 0,-6 1 0,-2 1 418,-6 1 1,-2 1 0,26 0-512,-12 0 1,-13 6-1,-16 3 1,-11 4-433,-9 1 0,-8 0-1914,-10 1 0,-11 10 2264,-12 3 0,-6 4 0,-3-4 0,2 1 0</inkml:trace>
  <inkml:trace contextRef="#ctx0" brushRef="#br0" timeOffset="38">24711 8743 8070,'-6'-14'85,"4"-5"0,-3-2 1,4-1-1,1-1 0,0 0 1,0 5-1,0 2 589,0 2 0,1 1 0,4 3 1,4 9-1,4 9 0,3 12-53,3 10 0,1 13 0,6 9 0,-4 6-461,-2 9 1,1 1 0,-13-28 0,0 2 0,0 0 0,-1 1-278,0 1 0,-1 1 0,-3 0 0,-1 1-330,1-1 1,-1 0 0,-4 1 0,-1 0-1,-2 1 1,-1 1 0,-2-4 0,-2 0-506,0-2 0,-3-2 0,-20 25 653,-5-13 0,-10-6 0,-2-3 1</inkml:trace>
  <inkml:trace contextRef="#ctx0" brushRef="#br0" timeOffset="39">24398 8942 7527,'21'-61'123,"-1"0"1,4-1-1,3 0 334,4 2 1,4 1-431,5 2 1,2 2 0,-2 7 0,1 4 0,3 6-1,2 4 1,-3 4 0,1 5 0,-2 4 0,1 4 210,0 2 1,-1 3-1,-2 1 1,-1 3-1,37-2 1,-3 9 473,-2 9 0,-8 9-383,-6 16 1,-5 5 0,-14 8 0,-13 3 276,-11 1 0,-9 1-453,-10 1 1,-15 8 0,-13-5 0,-10 1-232,-9-3 0,-6 0-198,23-25 1,-2 0 0,0 0-1,-1 0 1,0-2 0,0 0-1,1-2 1,0 1-388,0 0 1,1-1 0,-30 15-362,-1 4 1,7-5 1023,-1 0 0,7 1 0,5-6 0,5-1 0,4-2 0</inkml:trace>
  <inkml:trace contextRef="#ctx0" brushRef="#br0" timeOffset="40">25735 8985 8227,'14'-29'365,"0"1"1,0-1 1232,0 1-798,1 6 0,-4 9 57,-7 13 1,-11 13-479,-17 11 0,-9 14 1,-4 6-1,-1 5 119,1 4 0,6 3-559,3 1 0,6 4 0,9 2 0,4 2-202,4 3 0,11-6-128,9-5 1,18-8-1,16-13 1,9-9-970,9-12 1,7-7 180,2-8 0,-1-6 800,-3-3 1,-1-10-1,0-3 1</inkml:trace>
  <inkml:trace contextRef="#ctx0" brushRef="#br0" timeOffset="41">26374 8971 8077,'0'-49'226,"0"6"1,0-1 0,0 7 0,2 7 0,3 8 260,4 5 0,-1 9 1,2 3-1,-1 5 1,0 7-1,1 7-61,1 8 0,-3 13 0,1 6 1,1 6-427,-2 4 0,3 1 0,-5 5 1,0 0-290,1-1 1,2 0 211,-4-4-678,0 3 1,-4-11-1,2 2 1,2-6-1,-2-9-82,-1-6 1,-2-13 0,2-17 1031,2-13 0,-2-13 318,3-7 0,1-3 0,0-2 0,2 1 353,3-1 0,2 0-213,1 1 1,2 5 0,1 6 0,4 4 246,1 3 1,2 13-875,4 2 1,0 7 0,1 8 0,1 9-343,3 7 0,-3 6 62,3 5 0,-7-1 0,-4 4 1,-2 1-1453,-2-1 1,-3-5 1705,0 3 0,-1-4 0,0-2 0</inkml:trace>
  <inkml:trace contextRef="#ctx0" brushRef="#br0" timeOffset="42">27156 9226 8077,'8'-9'196,"-1"0"0,0-1 989,8 2 0,5 2-907,9 6 0,-1 11 0,1 5 0,-3 4-77,-2 5 1,1 2-556,-6 2 1,-1-6 0,-9 1 353,-4 1 0,-10 2 0,-3 2 0</inkml:trace>
  <inkml:trace contextRef="#ctx0" brushRef="#br0" timeOffset="43">27142 8814 8041,'2'-33'637,"2"1"1,7 4-132,7 3 1,9 14-1,6 1 1,0 9-176,2 5 1,-10 11-485,4 8 0,-6 6 0,1 4 1,-5 5-285,-3 3 1,-7 3-771,1 3 1,-7-2 1206,2 2 0,-4 4 0,-1-1 0</inkml:trace>
  <inkml:trace contextRef="#ctx0" brushRef="#br0" timeOffset="44">27426 9269 8041,'-7'0'1595,"0"-6"-1023,7-4 0,2 2 735,3-1-1148,2-1 0,9 1 0,3 1 0,5 0 0,3 2-9,1 0-255,1 1 1,-1 5 0,1 1 0,-1 4 0,-1 5-289,-4 2 1,-7 4 0,-8 3 0,-1 5-226,-4 3 1,-2 1 910,-1 0 1,-6 1 0,-4-1 0,-2 1 237,-2-1 0,-1 7-219,1 3 0,5 3 0,1 2 0,1-1 34,4 1 0,-3 6-988,1 3 1,-4-3 0,2-2 0,0-4 641,-5-5 0,-6 3 0,-5-5 0</inkml:trace>
  <inkml:trace contextRef="#ctx0" brushRef="#br0" timeOffset="45">27938 8203 8103,'0'-30'2291,"2"6"-1776,3 19 0,-4 21 0,4 24 0,-3 13 417,-2 12 1,0 14-296,0 2-573,0-35 0,0 1 0,0-4 0,0 1 1,-1 6-1,0 1 0,0 1 0,-1 0 1,-1 1-1,-1 0-312,0-1 0,1-1 7,1-1 0,0-2 0,-4 24 0,6-7 0,2-10 0,2-12-1073,6-13 1131,3-11 0,2-19 1,3-2-1,1-4 1,-2-8 195,-1-8 0,3-7 0,0-2 1,0-4 509,1-1 1,-2-1-24,5-1 0,-5 4 1,2 5-1,-1 2 439,0 4 1,0 4-809,-5 9 0,1 7 0,-1 12-578,0 10 0,-5 11-142,1 4 1,-5 7 0,3 0 0,-1 5-1368,1-1 1956,-4 0 0,8-3 0,-4 1 0</inkml:trace>
  <inkml:trace contextRef="#ctx0" brushRef="#br0" timeOffset="46">28934 8246 8180,'9'-42'186,"1"6"1,1 8 103,1 7 128,2 12 0,-1 12 1,-2 16-1,-3 14 1,-2 13-1,-4 11 1,-5 7 819,-7 6 0,-2 6-1236,-3 0 1,6-35 0,-1 1 0,1 0 0,0 0 0,-1 2 0,1 0-375,-2 1 1,1-1-1,-1-1 1,0-1 20,-3-1 0,-1-1 54,-1-1 0,-2-1 1,-17 35-1,-5-7 0,4-12 297,1-11 0,-4-15 0,3-8 0</inkml:trace>
  <inkml:trace contextRef="#ctx0" brushRef="#br0" timeOffset="47">28535 9241 8180,'-4'-29'0,"-1"1"0,2-1 463,8 1 1,2 6 307,8 3 0,5 5 0,5 3 0,7 3 94,6 1 1,1 3-1008,-1 4 0,8-2 0,-3-1 0,1-2-63,0 2 1,-3 0-37,-3-2 0,2 2 0,-5-7 0,-2-1-479,-3-1 0,-10-1 519,-10 4 0,-7-4 1,0 5 480,-6 0 1,-5 3 41,-6 10 0,-5 5 1,0 9-1,2 4 109,1 4 1,3 2-430,4-1 1,1 1 0,5-1 0,-2 0-239,2 1 1,3-2 34,4-4 0,4-4 1,8-8-1,1-3-58,2-1 1,5-4 447,-5-8 0,5-9 0,-5-10 1,-2-3 151,-1-1 0,-2-1-98,0 1 0,-1-5 1,-2 0-1,-1 1 342,1 2 0,-5 3-82,-1 3 1,-4 4-411,-1 6 0,0 12-167,0 7 1,-1 12 0,-3 9 0,0 4-403,1 3 1,3 5 181,4-5 1,-1 0 0,7-5-1,1-1-288,2-3 0,1-5 495,0-10 1,0 2 0,1-6 0,-1-3 190,0-5 1,0-7 30,0-9 0,1-3 0,-1-6 1,0-1 538,0 1 0,5-1-322,0 1 1,2-1-1,-2 1 1,3 1 151,0 3 1,0 5-582,-3 10 1,-3 3-1,3 7 1,-3 6-60,-2 7 0,0 2-296,0 7 0,-4 1 1,-1 4-1,1 1-435,-2-1-1,3-6 460,-7-3 0,3-4 0,-4-4 92,2-2 0,4-7 702,-4-2-305,-1-7 0,3-8 0,1-4 0,1-5 0,1-5 570,1-4 0,3 2 0,5-7 1,5-2 583,2-1 1,3-1-883,-1-1 1,2 2 0,0 3 0,0 6 367,-3 7-722,-8 11 1,0 15-1,-9 15 1,-6 11 161,-2 9 0,-8 12-256,-4 4 0,-9 5 0,-3 3 0,-3 3-352,-4 2 1,2 1 66,-10 5 0,18-34 1,1-1-1,-1 0 1,0 1-1,-12 34-817,5-7 1,8-10-16,8-6 75,4-11 1,7-5 1136,4-13 0,1-6 0,4-13 0,-4 0 0</inkml:trace>
  <inkml:trace contextRef="#ctx0" brushRef="#br0" timeOffset="48">30270 8487 8132,'0'-31'0,"0"4"0,2 5 450,2 4 1,4 9 0,6 4 0,1 5 456,-1 5 1,0 4-521,0 10 0,1 10 0,-1 9 0,-2 4 302,-2 6 1,-2 1-552,-3 3 1,-4 3 0,4-3 0,-5 5-69,-5 5 1,-9-10-388,-10 0 1,-9-8 0,-5-8 0,-5-6-3332,-4-4 3648,9-9 0,-9-3 0,10-7 0</inkml:trace>
  <inkml:trace contextRef="#ctx0" brushRef="#br0" timeOffset="49">31024 7847 8295,'7'-6'368,"8"5"1,-3-4 0,6 5 241,-1 5 0,4 10 0,-1 15 0,1 13-231,-1 12 1,-1 15 0,-12-30 0,-1 2 0,-1 2 0,-1 0 107,-1 3 0,-1 1 1,-1 3-1,0 1-331,-1 0 1,0 0 0,-1-2-1,-2 0 1,0-3 0,-1-1 0,-4-1-1,0 0 103,-2-3 1,-1 0-1,-2-1 1,-2 0-273,-18 30 1,-8-8 0,-2-12 0,-8-1-557,-4 1 1,22-25-1,-2 0 569,0 2 0,-1 1 0,1-3 0,-1 0 0,1 0 0,-1 0 0,-2 1 0,-2 0 0,-1 0 0,0 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711"/>
    </inkml:context>
    <inkml:brush xml:id="br0">
      <inkml:brushProperty name="width" value="0.05292" units="cm"/>
      <inkml:brushProperty name="height" value="0.05292" units="cm"/>
      <inkml:brushProperty name="color" value="#FF0000"/>
    </inkml:brush>
  </inkml:definitions>
  <inkml:trace contextRef="#ctx0" brushRef="#br0">11048 9667 5770,'0'-8'341,"0"2"-119,0 0 1,0 2 278,0-5-363,0 0 1,0-1 0,1 2-1,2 0 1,4 2 0,-1-2 0,2 2-1,-2-2 682,1 0-675,4-2 1,-4-2 0,8-1 0,-1 1 0,2-4 0,1-2 0,4-1 437,1 0 1,-5-4 0,2 2-1,-3 1 102,-2-1 1,0-3 0,-1 5 452,-4 2-351,4 1-312,-11 2-434,-2 6 0,-7 3 0,-4 10 1,2 3-71,-2 0 1,3 3-32,-2-6 1,1 6 0,-5-2 0,-1 2-70,1-1 0,-5 3 80,0-4-24,0 4 1,4 2 0,-3 3 0,-2 2 0,-2 2 0,-4 4 0,-1 2-142,-1 5 0,-7 5 205,-3 10 1,-4 2-1,-6 9 1,22-29-1,0 1 9,-1 2 1,-1 1 0,-3 0 0,0 1-42,1 1 1,-1-1 0,-4 2 0,0-1-1,1 0 1,0 0 0,-1 1 0,-1-1 153,1-1 1,1 0-1,2-2 1,0 0-52,-1 0 0,0 0 0,3 2 1,0 0-1,-1-3 0,0 1 0,3-1 1,0 0-7,1 0 1,1-2 0,-23 24-51,7-2 0,4-6 1,3-1-1,5-5-72,8-7 0,0-3-12,3-1 0,0-6 0,5-2 0,0-4-284,-1-4 1,1-4 222,0 1 0,3-2 0,-2-5-14,-3 2 1,-1-1 28,3-4 1,0 0 347,-1 0-282,1 0 1,5-6-563,-1-4 317,7-2 1,-3-2-1,6-1 1,0 1-418,0 0 1,1 0 450,4 0 1,-3-1-1,4 1 1,-1 0-111,-1 0 1,1 4-9,-5 1 999,0 6 0,-1-9 162,-4 8 0,-3-1 1,-6 7-1,1 2 92,4 6 0,-4 4-474,3 5 1,-2-2-1,-1 7 1,4 0 331,4-2 1,3 5-559,2-4 1,7 3-1,2-1 1,5-5-23,5-4 0,2 2-110,3-9 1,6-3-1,-5-1 1,0-3-94,2-2 0,-5 0-156,2 0 0,-2 0 0,2-2 0,-5-1-960,-4-2 1,4 1-466,0 4 0,5 1 0,-5 4 1640,-2 4 0,5 4 0,1 1 0</inkml:trace>
  <inkml:trace contextRef="#ctx0" brushRef="#br0" timeOffset="1">6100 13065 7998,'0'-14'-678,"0"-1"1670,0 1-632,0 6 1,0-4-1,0 2 1,0-2 0,0-3-1,0 1 1,0 0-1,-2 0 1,-1 0 0,-2-1-1,2 1 1250,2 0 0,1 4 0,-2 2-226,-3 2-1079,4 1 0,-6 13-152,7 7-135,0 5 0,0 16 0,2 7 1,1 8-1,2 7 0,0 7 1,-1 9-222,-2-33 0,1 0 0,2 0 1,0 0 69,-3 4 1,0 0 0,3-2 0,0 0 0,-2-3 0,0 0 0,3 34-485,1-6 1,2-11-171,-4-9 1,0-17-1,-4-7-1732,4-7 476,-3-9 1343,4-8 1,-6-9 699,0-10 0,-6-3 0,-2-7 0</inkml:trace>
  <inkml:trace contextRef="#ctx0" brushRef="#br0" timeOffset="2">5801 12866 8315,'0'-29'375,"8"-4"0,6 0 0,10 1 645,8 2 0,6 7 738,9-1-1277,4 7 1,9-4 0,4 7 0,6 1 0,-1 4 0,-2 6 0,-4 7 868,-3 11 0,-10 7-1166,-7 11 1,-8 5 0,-13 8 0,-8 3-188,-7 1 1,-6 2 7,-1 5 0,-13-5 0,-5-1 1,-9-1-634,-7 1 0,-7-1 341,-6 3 1,1-4 0,7-8-1,2-2-818,3-1 0,-3-3-27,9-2 1,4-1 0,15-13-415,4-2 0,7-8 796,7-4 750,0-3 0,18-2 0,-5 0 0</inkml:trace>
  <inkml:trace contextRef="#ctx0" brushRef="#br0" timeOffset="3">6825 13278 8315,'2'-19'269,"1"0"0,3 2 1906,2 1 1,1 8-168,6 3 0,-7 7-1216,-4 7 0,-2 7 0,-2 14 1,0 3-184,0 5 1,0 3-1025,0 2 0,0-2 1,0-1-1,0-2-1832,0 1 1,0-4 468,0-2 0,5-5 1778,-1-4 0,1-3 0,-5-7 0</inkml:trace>
  <inkml:trace contextRef="#ctx0" brushRef="#br0" timeOffset="4">7010 12454 8315,'-14'-23'761,"1"-2"1,3 6 0,6 2 1758,2 1 0,2 7-1977,0-1 0,0 9-1230,0 1 0,5 1 0,1 9 0,1 2-1648,-1 6 2335,5-3 0,-3 19 0,6-4 0</inkml:trace>
  <inkml:trace contextRef="#ctx0" brushRef="#br0" timeOffset="5">7223 12653 8315,'-2'8'464,"-1"-2"943,-1 0 0,-1 2-587,5 6 207,0 0 1,1 2 0,3 2 0,2 2 0,2 2-744,3 4 0,1 5 1,3 4-1,1 0-798,2-1 0,0 4-38,6-4 1,-2-1 0,3-5 0,-3-1-442,-1-3 1,-2-4 1425,-5-6 0,-6 1 1,-4-1-1,-4 0 1363,-4 0 0,-9 5-1258,-6 0 0,-6 5 1,1-4-1,-1 3 76,1 2 0,-1 0-1005,6-1 1,0-4-1,6-5 1,2-3-3413,2-2-2401,6 2 6204,-4-10 0,14 4 0,0-6 0</inkml:trace>
  <inkml:trace contextRef="#ctx0" brushRef="#br0" timeOffset="6">7607 13392 8315,'8'-14'286,"3"-1"1,-5 1 0,2 0 2353,3 0-2177,2 0 0,-4-1 1,1 1-1,1-2 1,1-1-1,3-2 1,0 0 1156,4-1 1,-1 2-1395,5-6 1,-4 1 0,4-6 0,-3-1-12,-3-3 1,-1 2-238,-1-7 0,-1 1 0,-2-1 0,-2 5 184,-5 3 0,-5 8-170,-5 3 1,-5 5 0,-7 4 0,-4 7 11,-1 6 1,0 7 16,-1 9 1,-4 9-1,5 10 1,-1 5 3,4 4 1,8-1-158,2 6 1,6 5 0,-2 5-1,3-2-402,2-2 1,7-7 156,2-4 0,9-4 0,2-5 0,2-8 192,4-10 1,0-7 96,3-13 1,2-3 0,-1-7-1,-4-9-183,-4-6 1,2-10-26,-5-3 1,4-1 0,-4-1 0,0 2-529,2-1 0,-4 3 230,7-2 0,-2 1 1,3-1-1,-3 5-532,-1 3 0,2 8 781,-4 3 1,0 3 0,-4 4-155,-1 2 975,0 4 1,-6 4 249,-3-2 1,-4 0 783,-1-5 1,0 0 0,0-6 523,0 1 0,-1 6-1565,-4 3 1,-3-1 0,-6 1-1,0 4 251,-1 4 0,0 6-478,-4 10 0,3 4 0,-3 5 0,3 2-186,2 3 0,1-1-585,4 6 0,-2-7 1,6 2-1,2-4-890,1-5 1,4 1 1055,3-6 0,2 0 0,8-7 0,-1-2-261,0-5 1,0-5 703,1-5 0,-1-5 0,0-7 1,0-4 535,0-1 0,1-1-82,-1-6 0,-5 1 0,1-1 1,1 2 346,1 4 0,3 2-405,-1 7 1,2 6 0,1 3 0,2 4 238,-2 1 1,4 6-849,-2 4 0,0 9 0,-3 3 1,1 1-1239,2 1 1,0-2 183,-5 2 0,-4-4 1,-2-5-1,-2-1-2280,-3 0 2671,-1-6 1,-4-2 0,-3-6 0,-4-1 795,-4-4 0,-7-9 0,-2-8 0</inkml:trace>
  <inkml:trace contextRef="#ctx0" brushRef="#br0" timeOffset="7">8659 12738 8315,'6'-14'0,"4"-1"623,2 1 1,-2 2 620,-1 2 1,1-1-1,4 6 1,0 2 954,1 2 0,-1 2-1537,0 4 1,0 3-1,0 8 1,1 3 475,-1 4 1,0 4-972,0 2 0,1-1 0,-3 2 0,-2 2-220,-6 1 1,3 0-375,-3-5 1,0 1 0,-9-2-1,-5-2-631,-2-1 0,-4-2 520,-3 1 0,2-4 0,-6-8 1,3-1-919,3 1 1,1-5 448,2-1 0,1-2 155,3 2 1,4-2 626,6 7 1,6-6 0,2 6-1,2 1 239,-1 1 0,1 1 332,4-3 1,0 1 0,0-7-1,1 0 1105,-1-3 0,5-1-764,0 0 1,0-8 0,-5-4 0,0-7 498,0-3 0,5-4-859,0-7 1,0 3 0,-5-5 0,-1 1 113,-3-4 0,2-2-440,-2 2 0,-2-1 0,0 6 0,-2 3 665,-3 4-365,-1 6 0,-4 15 0,-1 10 75,-2 12 0,0 8-275,5 4 1,0 4 0,2 0 0,3-1 79,4-2 0,5-3-157,5-4 0,-1 1 1,4-10-1,2-6-22,2-5 1,0-4-165,7-4 0,2-9 0,-2-10 0,0-4-355,2-6 0,-10-2-162,3-6 0,-7 0 0,1 3 0,-1 1-2275,-4-1 0,-6 4 2954,-2 2 0,1 3 0,4 1 0</inkml:trace>
  <inkml:trace contextRef="#ctx0" brushRef="#br0" timeOffset="8">12768 9752 8315,'0'-14'50,"0"0"1,0 0-1,0 0 1,0-1-1,0 1 487,0 0 1,5 0 0,-1 0 0,0-1 164,-3 1 1,-1 5-352,0-1-135,0 7 0,-1-3 662,-4 6-422,3-7 0,-9 4 0,6-6 521,2-2 1,-3 3-442,1-2 1,1 6-1,2-6 441,-3-1 1,2 3 348,-6-1-915,5 5 0,-3 4-235,2 10 0,3 4 0,-3 5 0,4 6-164,1 7 0,0 6 26,0 9 0,5 5 1,1 12-1,2 7-279,3 8 0,-3-34 1,1 1 250,0 3 1,1 2-1,3 5 1,0 2-1,-2 3 1,1 2-1,1 1 1,1-1-104,0-2 1,0-1 0,0-7 0,-1-1 49,-1-5 1,0 0 55,-1-2 1,-1-1-1,2 33 1,-2-7-1,-6-12 1,-2-10-82,-2-9 1,-6 0 0,-4-7 0,-2-5-896,-3-7 0,-4-5 461,0-6 0,4-3 0,2-6 0,-3-1-965,0-4 1,-4-9 953,1-10 1,-2-4-1,4-5 1,-2-5-231,2-3 1,1-8 354,2-3 689,-1 3 1,6 1 0,1 10 0,2 7 0,3 5 0,1 7 0,2 4 1557,0 0 0,3 8-1171,7 2 1,5 5 0,14 5-1,1 4-17,3 4 0,-1 1 0,6 0 1,-1-1 94,0-4 1,2 4-431,-6-4 0,1-1 0,-6 0 1,-1-2 143,-3-2 0,1-3-153,-6-1 1,-5-1 0,-6-4 0,0-5-17,0-2 0,-5-7-311,2 0-169,3-6 1,-7 7 0,6-4 0,-1 0 0,3 1-3377,4 1 0,-4 1 3545,1 5 0,6 0 0,6-1 0</inkml:trace>
  <inkml:trace contextRef="#ctx0" brushRef="#br0" timeOffset="9">12754 12496 8315,'0'-42'545,"0"-1"0,0 3 0,0 7 0,0 10 1,-3 8 1589,-7 11 1,-7 13 0,-16 21 0,-5 11-1877,-3 10 1,-8 12 0,23-29-1,-1 0 1,1 1 0,0 1-1,1-2 1,1 0 0,-17 32-639,5-1 1,9-5 0,10-2-1,6-9-282,6-11 0,18-12 0,10-9 0,14-8-225,8-9 0,1-12 734,6-12 1,0-4 0,5-4 0,2-1 181,2 1 1,-8 9 542,-1 4 0,-8 3 0,-8 3 1,-6 4 706,-4 4 0,-15 11-369,-2 9 1,-18 5-1,-10 10 1,-8 5-559,-6 7 0,-5 1-489,-10 5 0,4-4 0,-3-2 1,1 1-795,-2 0 1,11-7-604,-1-3 0,8-4 0,6-4 1,5-3-3764,3-1 2443,8-2 2853,2-12 0,12 6 0,2-5 0</inkml:trace>
  <inkml:trace contextRef="#ctx0" brushRef="#br0" timeOffset="10">13337 12383 8315,'8'-42'370,"-2"3"0,0 3 1168,4 1-631,-4 2 1,2 11 0,-5 3-1,2 3 606,-2 2 1,-1 7 0,-2 7-338,0 8 0,-5 11-650,0 5 1,-4 7 0,2 6 0,1 2 226,0 5 0,-5 9-613,1-1 1,2 9 0,0 7 0,2 6-225,4-34 0,1 1 1,-2 2-1,0 1 24,0 3 0,1 1 0,-1 4 0,1 2 0,2 5 0,0 2 0,0-2 0,0 0-215,0-1 0,0-1 0,0-4 0,0-3 246,0-7 1,0-1 0,2 36 0,1-12 0,2-7-545,-2-10 0,-2-10-666,-1-15 0,0-4-3594,0-6 3532,0-6 1,-1-3-1,-4-11 1301,-5-8 0,-2-7 0,-2-7 0</inkml:trace>
  <inkml:trace contextRef="#ctx0" brushRef="#br0" timeOffset="11">12953 12695 8315,'-7'-28'554,"4"4"0,-5 2 0,2 1 876,3 4 1,3 1-566,5 2 149,-4 6 1,12 2-1,-4 6 1,4 1 0,1 3 4440,0 0-5324,1 14 0,-1-7 0,0 11 0,0 0 0,-1 0 1,-2 5-1,-3 3-1883,-2 3 0,5 2 520,-1-2 0,-2 3 1,1 7 1231,2 0 0,2-1 0,1 1 0</inkml:trace>
  <inkml:trace contextRef="#ctx0" brushRef="#br0" timeOffset="12">13621 12937 8575,'6'-28'409,"2"1"1,5 3 0,-2 5 941,-2 3 0,-1 7 1,3 1-1,-3 3 29,-1 7 0,-3 10 0,-2 14 0,1 5-603,2 7 0,0 3-1053,-5 2 0,0-1 0,0 1 1,0 0-147,0-1 1,0-1-166,0-3 1,0-9 0,0-10-762,0-3 0,0-10 1087,0-6 1,0-13-1,0-12 1,0-7 433,0-6 1,6-4 14,3-6 1,4 3 0,3-6 0,1 1 817,2-1 0,5 10-605,-5-2 0,4 16 1,-2 5-1,0 10 37,-1 7 0,-3 11-422,-7 8 1,-2 13 0,-5 11-1,2 3-633,-2 2 1,-2-2 229,-1-3 0,-1-5 0,-2-8 0,-2-3-1704,2-1 1852,-5-2 0,6-13 0,-2-7 0,2-12 612,2-9 0,0-5-58,0-1 1,6-7 0,4-3 0,2-5 826,3-4 1,-1 7-666,0-2 1,5 4 0,0 0 0,0 6 351,2 7 0,-6 6-636,4 10 1,-8 6 0,-1 10 0,-1 9-341,-1 5 1,-1 1-278,-7 2 1,4 2-1,1-3 1,-2 0-3787,-1 1 251,-2-7-32,0 4 3991,0-13 0,0-8 0,0-8 0</inkml:trace>
  <inkml:trace contextRef="#ctx0" brushRef="#br0" timeOffset="13">14460 12539 8315,'0'-14'1491,"0"-1"1250,0 1 0,0 5-761,0-1-1343,0 7 0,1-3 1,3 9-1,0 5 1,0 9 513,-3 9 0,-1 7 0,0 14 0,0 7 255,0 6 0,0 5-1425,0 6 0,-2-30 0,-2 1 0,-1 3 1,0 0-1,-1 3 0,0 1-765,-1 0 0,-1 1 1,1-1-1,-1 0 391,-2-1 0,1-1 1,1-1-1,0-2 0,-2-4 1,1-1-1,-5 29-5401,4-14 4750,-2-18 0,10-23 0,-3-15 0,4-11-492,1-9 0,0-6 971,0-5 1,0-5-1,-2-11 1,-1-7-218,-2-4 0,0-14 782,5-2 0,0 36 0,0-2 0,0 0 0,0-1 0,0 0 0,0 1 0</inkml:trace>
  <inkml:trace contextRef="#ctx0" brushRef="#br0" timeOffset="14">14389 12610 8315,'19'-71'549,"0"0"1,8 8 318,1 6 0,2 13 0,6 12 1,1 7 420,-1 6 0,-4 4 1072,1 6-1757,3 3 0,-7 7 0,1 6 0,-7 8 1,-2 12 670,-4 10 1,-7 4 0,-6 3 0,-4 3-337,-4 5 0,-6-3-941,-9-1 1,-3 1 0,-6-2-1,-1 0 377,1 2 0,-1-4-800,1 2 1,-1-9 0,1-5 0,0-4 424,-1-6 0,7-9 0,2-7 0</inkml:trace>
  <inkml:trace contextRef="#ctx0" brushRef="#br0" timeOffset="15">15043 11700 8315,'0'-28'553,"0"-1"2685,0 1-2169,0 6 0,5 14 1,-1 16-1,-1 12 1317,-1 13 1,-2 18-1841,0 6 1,-5 9-1,1 1 1,0 4 87,3 4 1,-4 4-719,3-36 1,-1 0 0,-2 4 0,-1 2-1,2 1 1,-1 0 0,-1-1 0,-1 1-388,0-1 1,0-2 0,-2-1-1,-1-2-349,1-3 0,-1-1 0,-9 30 0,5-15 1,0-13-6523,-1-12 5298,8-7 2044,-6-16 0,5 0 0,-6-7 0</inkml:trace>
  <inkml:trace contextRef="#ctx0" brushRef="#br0" timeOffset="16">14815 12667 8315,'15'-14'1261,"-4"-1"-757,3 1 372,-3 0 1,16-2 0,-4-1 0,4-4-1,3 1 1,3-2 0,5-1 1536,3-2 0,2-2-886,0-1-1453,-7 6 0,4-3 0,-9 6 0,-4 1 1,-6 4-5490,-6 5 3328,0 2 0,-9 14 900,-6 2 0,-6 10 0,-10 6 0,-2 5-39,-1 3 1,2 1 1293,8-6 1,-2 0 0,4-1-1,1-1 1060,0-3 1,1-5 378,5 1 1,1-4-1,4-2 99,5-3 1,4-4-1091,5-6 1,-3 0 0,4-2 0,-1-1 79,0-2 1,5-6-526,-5 2 1,0-4-1,-7-1-43,-2 0 0,-4 0 247,-6-1 0,0 1 0,0 0 128,0 0 0,0-1-358,0 1 0,-5 0 1,-1 0-1,0 0-312,-1-1 1,-2 1-686,4 0 1,-4 4 0,2 3-2136,0 0 0,2-2 3087,-5 4 0,1 0 0,-5 5 0</inkml:trace>
  <inkml:trace contextRef="#ctx0" brushRef="#br0" timeOffset="17">15441 12383 8315,'5'14'0,"1"0"0,0 0 1430,1 0 1,2 1-546,-4-1 0,4 2 0,-2 1 0,-1 2 86,0-2 0,4-1-924,-6-2 0,8-1 0,-3-4-21,4-4 0,-4-5-255,1-5 1,-1-2 0,5-9 0,1-5 78,-1-7 1,5-1 402,0-4 0,1-3 0,-2 0 0,2-1 444,2 4 1,-4 9-339,1 5 1,-4 4 0,0 2 0,-3 5 185,-2 8 0,-2 8-502,-4 11 1,-2 8 0,3 6-1,-4-2 44,-1 0 0,0-3-84,0 0 0,-5-4 0,1-2-335,1-1 242,1-9 0,2-12 1,2-9-1,2-5-124,6-5 0,2-3 329,3-7 1,0-1-1,3-1 1,2-4 348,2-2 0,2 6-83,5-2 1,-6 3 0,-1 3 0,-1 3 371,-4 5 1,-6 10-253,-1 4 1,-7 10 0,3 4 0,-1 5 434,0 5 1,0-1-799,-5 5 1,0-4-1,0 3 1,0-1-139,0-4 0,0-1 0,0-2 0,0-4-387,0-1 0,1-5-2593,4 0 0,-4-4 2980,4-4 0,3-4 0,0-7 0</inkml:trace>
  <inkml:trace contextRef="#ctx0" brushRef="#br0" timeOffset="18">18995 6696 8339,'-9'0'-1210,"-1"0"1039,-1 0 1,3 0 0,-1 0 308,-2 0 0,3 2 0,-1 1 1,-3 3-14,0 2 1,-2 1 0,-1 6 0,1-1 75,0 0 0,0-5 1,1 1-1,2 1-214,2 2 1,-1-4-117,-4 1 259,6-7 0,-5 9 0,4-4 0,-2 2 600,1-1 1,-1-4-249,7 4 0,-6-4 0,4 3 0,-1 0 281,1 0 1,-3-3-109,4 4-177,0-6 0,0 5 919,1-3-616,-1-3-646,5-2 0,6-8 1,4-7-1,2 1 185,3 0 0,5-2-171,4-3 1,7-3 0,6-6-1,2-2 159,5-4 0,15-3-2,3-11-302,-29 23 0,1 0 1,7-6-1,1-2 0,0 1 1,1 0-1,1-2 1,0 0-1,1-1 0,-1 0 52,-1-1 1,-1 0-61,0 1 1,-2 2 0,-2 1 0,-1 0-1,-1 3 1,0 0 0,-1-1 0,0 0-1,-1-1 1,0 0 75,-2 1 1,0 0-169,-2 1 1,-3 0-1,21-22 1,-12 4-1,-8 4 1,-7 5-134,-5 5 1,-8 8-1,-5 3 1,-6 3-202,-7 6 0,-4 1-398,-5 7 588,-9 0 1,-9 7 0,-5 3-1,-1 6 1,0 6-620,1 7 792,5-4 1,3 5-1,5-6 1,2 0 0,4 0 196,4 0-52,9-6 1,5-2 0,12-6 0,8-2 0,12-2 982,10-1-822,10-6 1,8 0 0,9-5 0,0 1 0,4 1 954,2 1-823,1-5 1,-6 12-1,-5-4 1,-7 5 0,-8 6 1576,-11 8-1684,-13 1 1,-18 13 0,-14-1 0,-13 6 0,-10 3 113,-8 4-716,-13 7 0,3-2 0,-8 2 0,5-3 0,4-3 0,4-3 0,6-3-3351,6 0 1,11-7 2246,5 1 1442,10 5 0,2-10 0,7 11 0</inkml:trace>
  <inkml:trace contextRef="#ctx0" brushRef="#br0" timeOffset="19">20801 4521 8323,'-14'-35'211,"0"5"0,-1-3 0,3 3 0,2 1 1,4 1-1,1 0 0,-1-1 1116,-2 1 0,5 6 0,-2 3 1,3 3-499,2 2 1,0 7 0,0 9-1,2 11-261,3 9 1,3 6 0,6 7-1,2 7-256,3 9 0,-4 9 0,6 5 0,-2 3-726,0 4 0,1 3 13,-1-4 1,-1-5 0,5-3-1,1-4 20,-2-9 0,-3-6 1,-9-7-1,-6-9-381,-2-7 1,-15-7 599,-6-5 0,-12-2 1,-9-7-1,-4 0 683,-3 0 1,-5 0-25,4 0 1,-5 0-1,4 0 1,1 1 422,5 4 0,12 5-522,2 9 0,9 3 0,10 8 0,7 1-162,6 2 1,13 5-265,13-4 0,7-3 0,10-7 0,3-5-644,1-3 1,2-9 393,5-2 1,5-11 0,0-8 0,-4-8-154,-4-5 0,-7-8 252,-9-3 1,-5-3-1,-9-2 1,-5 1-261,-3-1 1,-8 0 92,-4 1 1,-2-1 0,-2-1 0,1-2-871,4-1 0,-3-1 667,3 6 1,-2 2 0,1 5 103,6 7 0,3 15 356,1 4 0,0 7 0,-1 7 0,-2 6 368,-2 6 1,-6 6 371,2 5 0,1 0 0,-1 1 1,-2-1 2103,-1 1 0,-2-1-2082,0 1 1,0-1 0,0-1 0,0-3-527,0-6 1,0 0-696,0 1 0,0-3 1,1 1-1,3-4-1748,0-4 0,6-4-651,-5 4 2947,-1-6 0,-10 10 0,-2-5 0</inkml:trace>
  <inkml:trace contextRef="#ctx0" brushRef="#br0" timeOffset="20">21114 4563 8226,'-18'-47'431,"4"1"1,6 5 196,5 6 1,9 5-109,4 2 1,4 6-1,4 3 1,0 3 321,0 2 0,4 4-713,2 1-476,-4 6 1,5-2 0,-6 10-1,-1 6 347,-2 6 0,-2 5 0,0 7 0</inkml:trace>
  <inkml:trace contextRef="#ctx0" brushRef="#br0" timeOffset="21">21498 4464 8439,'-10'2'566,"2"2"1108,2 6 1,3 2-296,8 3 1,2 0-1,9 3 1,3 2 311,5 2 1,3 2-1652,1 5 1,1-1 0,-1 0 0,0 1-537,1-1 1,-7 2 102,-3 3 0,-8-3 0,-3 2 1,-3-5 10,-7-3 0,-12-2-119,-15 1 0,-1 3 0,-7-7 1,-3-2-440,-1-1 0,5-4-7,2-2 1,6 1-75,4-6 0,18-1 493,15-4 1,12-1 0,11-4 0,2-3-325,3 0 0,1-4 876,4 2 1,-5 2 0,-4 0 0,-5 1 1134,-4-1 1,-4 3-183,-5-5 0,-6 1 0,-1-5 0,-2 0 765,-2-1 0,-3-4-583,-1 0-902,6-6 0,-2-2 1,3-7-1,1-1 0,0-2-227,3 1 1,-3 3 0,2-2 0,-1 5-141,-1 8 0,3 5 160,-6 2 0,1 8 0,-3 3 1,2 9-80,-2 9 0,-3 8 62,-4 12 0,-4 2 1,-7 7-1,3-1 54,2 1 0,-2-5-383,2 0 0,2-7 1,0 1-1,2-7-1374,3-6 1274,1-3 1,2-10-1,3-6-198,7-8 0,-1-11 392,10-4 0,-1-9 0,1-3 0,3-1 289,0-3 1,3-1 422,-6 2 1,5 3-1,-5 7 1,-2 3 768,-1 6-1019,-2 0 0,0 19 0,1 0 0,-3 9 195,-2 9 1,2 4-581,-2 6-76,3-6 0,-4 4 0,1-7 0,-1-2 0,0-3-1799,1-4 1,-5 1 1165,4-7 0,-6-5 713,2-9 1,-3-4 0,-2-5-1,0-3 277,0 0 1,1-6 360,4-1 0,-2 1 0,5-6 0,0 4 835,0 2 0,1 6-966,6 3 1,-1 5 0,0 4 0,0 7 32,0 6 0,1 11-237,-1 10 1,0 3 0,-1 3 0,-2 3-45,-2 5 0,-6-3-637,2-2 348,3 3 0,-6-7 0,2-1 0,-2-7-206,-2-5 0,0-5 563,0-7 0,0-10-120,0-13 1,1-8-1,3 0 1,2-6 128,2-3 0,3 0-39,8-2 0,-3-7 1,4 8-1,-1 2-57,0 3 0,0 5-100,-5 4 1,5 8-1,0 12-270,-1 6 0,-7 5 86,-2 7 1,-4 5-1,3 2 1,0 0-289,0-3 1,-4-3 111,6-2 0,-7 0 0,3-1 31,1-3 1,-6-6 839,4-8-285,-4 2 0,-1-12 0,0 1 0,0-6 0,0-3 468,0-3 0,0-2 0,0-1 0,2-1 291,3 1 0,3 6-629,6 3 1,0 4 0,0 6 0,2 4 2,3 4 0,-2 7-373,7 3 1,0 9 0,4 2 0,-1 1-626,-3-1 0,1 4-384,-6-5 1,0 0-1,-5-5-816,0 0 0,-6-4-788,-3-1 2608,-3-5 0,-15 2 0,-3-6 0</inkml:trace>
  <inkml:trace contextRef="#ctx0" brushRef="#br0" timeOffset="22">17019 6966 8175,'0'14'2435,"0"0"-1871,0-6 1,5-3-1,1-10-35,2-4 0,-5 1 1,2-1-286,-3-3 0,-7 0 0,-2-2 0,0-2 207,-5-3 0,-2-3 177,-5-7-453,-3-5 1,-6-4 0,-1-10 0,-1-5 0,-1-9 695,-2-9-823,13 36 0,0-1 0,4-6 0,2 0 0,-2 2 0,0 1 0,3 0 0,1 1 0,-7-35 57,3 5 0,9 16 1,2 5-1,3 12-454,2 10 0,0 4-346,0 7 0,7 6 0,2 3-1348,4 4 0,1 2 1260,0 4 0,0 4 0,1 9 783,-1 1 0,6 6 0,2-3 0</inkml:trace>
  <inkml:trace contextRef="#ctx0" brushRef="#br0" timeOffset="23">16706 6042 8175,'-28'-6'142,"1"-7"0,3-6 1,5 2 1137,4 1 1,0 2 376,1-1-1139,0 1 1,0 0 0,-1 1-1,1 4-93,0 4 1,0 11-1,1 7 1,2 8-280,2 6 1,1-1-88,-2 12 1,4-1 0,6 2 0,0-3-359,0-1 0,8-8-70,6-8 0,7-5 0,9-4 0,3-7-92,5-6 0,3-7 366,1-9 1,1-4 0,0-9-1,-2-3 186,-3-1 0,1-2 227,-6-5 0,1 4 0,-6-1 0,-3 1 902,-6 4 0,-1 5-577,-14 6 1,3 10-1671,-3 9 0,-2 15 326,3 4 1,-2 11-1,2 2 701,4 5 0,-3 1 0,1-5 0</inkml:trace>
  <inkml:trace contextRef="#ctx0" brushRef="#br0" timeOffset="24">14787 4663 8464,'-21'-71'298,"6"1"1,5 4 0,2 6 0,0 8-1,-4 9 1,-6 9 313,-5 3 1,-11 9 0,-4 5 0,-3 6 0,-1 8 0,-2 8-488,-4 9 1,-2 8 0,-6 11 0,6 5-66,7 3-39,7-5 1,14 4-1,4-5 1,7-1-1,10 0 1,9-8-1,14-5-445,12-5 1,12-2 332,16 0 0,3-6 0,6-2 0,1-1 187,4 0 1,-2 6 125,-33-7 1,-1 1 0,33 8 0,-2 0 0,-10-1 408,-7 2 0,-13-1-76,-12 11 1,-18 0 0,-22 6 0,-21 1 472,-15 2 1,-20 10-1051,-4-5 1,34-16-1,0 0 1,-34 14-1,1 1-240,4-4 1,1-3-675,13-2 1,8-10-769,20-4 0,11-11-208,13-3 0,18-6 1912,10-8 0,12-4 0,2 4 0,7 3 0</inkml:trace>
  <inkml:trace contextRef="#ctx0" brushRef="#br0" timeOffset="25">15285 4308 8507,'0'-37'218,"6"-2"0,3 7 0,4 4 1445,1 2 0,0 11 0,1-1 2478,-1 5-3662,0 8 0,-6 7 0,-3 12 0,-4 6 271,-1 8 0,-1 7-575,-4 10 0,-3 0 0,-5 12 0,2 7-160,2 7 1,-1 4-243,-4-1 1,7-35-1,0 2 1,0 3-1,0 1 1,0 1-1,0 0-861,-1 3 1,1-1 0,3-2 0,0-1 381,2-3 0,0-2 0,0 30 0,2-12 1,0-8-2703,0-9 2539,0-19 869,0-12 0,-6-5 0,-2 1 0</inkml:trace>
  <inkml:trace contextRef="#ctx0" brushRef="#br0" timeOffset="26">14943 4535 8244,'-14'-28'449,"6"5"1,3 5 0,5 2 717,5 2 1,5 6 922,9 3-1726,-4 3 1,12 4 0,-3 3 0,4 6 0,4 4-399,1 4 1,-4 7-1,-6-3 1,3 6-1396,0 4 1,1-1 432,-3 6 996,-3-7 0,-7 10 0,0-4 0</inkml:trace>
  <inkml:trace contextRef="#ctx0" brushRef="#br0" timeOffset="27">15526 4563 8272,'0'-14'221,"0"0"1,2 1 1085,3 4 1,-2-2 329,6 6-1255,1 0 0,-1 7 0,1 1 1,1 5-1,1 3-126,3 5 1,-1 8 0,-2-1 0,-1 4-427,-1 2 0,-5-6-123,4 1 0,-6-7 1,2 2-1,-3-3-628,-2-2 0,0-4 560,0-1 0,0-7 0,-2-2 227,-3-8 0,4-9 121,-4-2 0,3-7 0,2 3 0,2-4 299,3-2 1,3 1-23,6-1 0,0 7 1,0 5-1,0 4 127,1 4 0,0 6-409,4-2 1,-4 11 0,0 7 0,-3 4-221,-1 1 0,-4 2-122,3-1 215,-7 6 0,3-9 0,-6 3-245,0-3 572,0-8 1,-1-10 54,-4-12 1,4-2-1,-4-7 1,3-3 220,2-1 0,5-1-148,0 0 1,6 5 0,-2 3 83,4-1 0,1 7-499,0 0 1,1 6 0,-1 11 0,0 5-719,0 6 1,0 5-143,1 0 0,-3 2 0,-1 4 0,-3-3-1396,-1-1 2361,-3-2 0,3 1 0,0 2 0</inkml:trace>
  <inkml:trace contextRef="#ctx0" brushRef="#br0" timeOffset="28">16138 4364 8272,'0'-42'90,"6"-6"1,3 1-1,2 3 766,-1 4 1,1 7 415,-6 9 1,1 5-179,-1 10 0,1 6-645,4 12 0,1 9 0,-5 15 1,2 6 530,3 7 1,-3 0-768,1 6 1,-4 2 0,3 7 0,-2 6-617,-3 2 1,1-2-352,0-1 0,-2-6 1,3 3-1,-4-3-1015,-1-3 0,0-11 622,0-18 0,-5-6 0,-1-9 1147,-2-3 0,-8-10 0,-6-8 0</inkml:trace>
  <inkml:trace contextRef="#ctx0" brushRef="#br0" timeOffset="29">16109 4336 8272,'14'-66'83,"2"1"0,3 3 509,5 7 1,3 12 873,1 15-895,1-1 0,4 15 1,0-2-1,-2 7 0,-1 3 344,-1 3 0,-1 9 0,1 8 0,-2 8-229,-4 5 1,-8 3-624,-11 3 0,-2 0 0,-4 7 1,-4 1-282,-8-2 0,-5 1-2708,-5 3 1835,-3-7 1,7 3 0,-6-5 1090,3-3 0,5-1 0,-2-1 0</inkml:trace>
  <inkml:trace contextRef="#ctx0" brushRef="#br0" timeOffset="30">16664 3568 8521,'0'-28'663,"0"-1"1,1 4 0,4 5 683,4 5 0,-1 11 1139,2-1-2034,-1 16 1,6 5 0,-1 15-1,0 6 1,0 7 0,0 7 0,1 5-157,-1 4 0,-5 10-587,1 1 1,-7 0 0,2 5-1,-5-3-1819,-5-2 0,-3-7 715,-6-2 0,-2-11 1395,-3-9 0,-3-5 0,-6-9 0</inkml:trace>
  <inkml:trace contextRef="#ctx0" brushRef="#br0" timeOffset="31">16593 4336 8521,'0'-21'148,"6"4"0,3-7 1,6-1 1190,4-2 1,4 4-525,10-1 1,-1 0-1,7-3 1,4 2-79,3 1 0,1 7-982,-4-2 0,0 3 0,-2 4 1,-3 2-783,-5 5 0,-10 4 101,-4 1 0,-4 6 0,-6 4 0,-6 4-239,-6 5 0,-6 3 1407,-10 6 1,-2 2 0,-4 2 0,3 3 471,1 1 0,-2-3 198,4 5 0,0-6 1,6 1-1,4-5 1002,4-4 1,3-2-1254,2-3 1,2-5 0,3 0 0,4-7-424,4-6 1,7-2-567,4-4 1,3-3-1,1-8 1,1-1 11,-1-2 1,-4-6 34,-1 1 1,-5 2 0,-1 0-1,-6 0-383,-6 0 1,1 4 456,-1-1 1,0-1 695,-5 1 1,-2 5-390,-3 4 1,2 7 0,-5 0 0,2 6-443,3 6 1,1 4-205,2 1 0,2 0 1,1 1-453,2-1 1,6-6 288,-2-3 0,4 1 0,1-1 568,0-2 0,-4-2 527,-1-1-27,1-6 0,-1-2 1,-1-6-1,0 0 1,0-2 855,3-3 0,0 3 0,0-3 1,-1 3 141,1 2 1,-3 5-1144,1-1 0,1 7 0,4-2-2,0 4 1,0 7-555,0 4 0,5-3 0,0 3 0,-1-1-968,-2-1 1,-2 3 701,0-6 1,5 0-1,0-5 1,-2 0 30,-1 0 0,-2-6 790,1-4 0,-1-4 1,0-5-1,0-5 376,0-3 0,1-1 2491,-1-1-2237,0 1 0,0 1 0,-1 3 0,-2 6 0,-2 3 120,3 6 1,0 4 0,1 10-779,-4 4 0,2 9-474,-6 1 0,0 6 0,-5-1 0,0 2-2068,0 3 0,-2-5 2357,-3-1 0,-9 1 0,-8 4 0</inkml:trace>
  <inkml:trace contextRef="#ctx0" brushRef="#br0" timeOffset="32">22621 7108 8233,'-14'0'-11,"-1"-1"1,1-3-1,0 0 1,-2 1-1,-1 1 1,-2 2 466,1 0 1,-4 2 0,0 1-1,0 3 1,3 0 0,2 2 398,-2 0 0,8-3 0,-3 3 822,1-2-1259,7 5 0,7-9 160,13 2-386,13-2 0,6-10 0,12-6 1,8-8-1,11-7 19,5-4 1,-28 17 0,2-1-1,2-3 1,1-1 0,6-2 0,1-1 8,5-3 0,2 0 0,1 2 1,0 1-258,5-4 1,1-1 0,0 2-1,0 0 1,0-1 0,0-1 0,0 2-1,-1-1 195,-1 2 0,-1 0 0,-4 1 0,-1 0-111,-6 1 1,-2 0-1,-1 2 1,0 0 0,-3-2-1,0 1 1,-3 0 0,-1 1-45,-4 1 1,0 0 0,-2 2-1,-2 0-121,22-19 1,2 5-1,-14-4 1,-3 3-304,-8 2 1,-10 4-157,-5 4 1,-5-1 0,-4 6-75,-6 1 1,-13 7 23,-5 2 373,-10 6 1,-3-2-1,-8 10 1,1 4-1,-1 4 265,3 1 0,2 5 0,2 0 0,3-2 54,6-1 0,1-2 213,13 0 0,1 1 1,4-1-1,1 0 200,4 0 0,5 0-154,8 1 1,0-3 0,4-1 0,0-1 422,0 1 0,2-5-633,4-1 1,-4 1-1,-2-1 1,-1-2-888,-4-1-141,-7 4 0,-4 2 1,-8 6-1,-4 0 914,-8 1 0,-7 5 0,-7 2 0</inkml:trace>
  <inkml:trace contextRef="#ctx0" brushRef="#br0" timeOffset="33">26047 5289 8402,'5'-15'0,"0"1"0,6 0 0,-3 0 0</inkml:trace>
  <inkml:trace contextRef="#ctx0" brushRef="#br0" timeOffset="34">25948 5161 8402,'-7'-35'-16,"6"3"0,-5-6 0,1-1 0,0-2 0,0-3 532,-1-4 0,4 2 1,-4-6-1,1 2 1,1 2-1,1 9 2572,1 7-2607,2 1 0,0 23 1,2 5-1,4 14 111,8 11 0,2 11-301,8 5 1,-1 4-1,7 6 1,2 6 38,1 6 1,0 0-435,-4 6 1,-2-1 0,-2 1 0,-2-3-71,3 0 1,-1-6-197,-1 0 0,-4-11 1,-7-11-1,-4-4-202,-4-4 1,-13-9 397,-11-4 1,-9-2 0,-15-7 0,-3-2-44,-6-1 0,5-2 301,-10 0 1,3 5 0,-1 1 0,1 2 489,2 3 1,13 1-58,1 3 0,12 0 0,9 3 0,8 2-303,9 3 1,9-1-205,15 1 0,7 3 0,17-9 1,5-4-107,7-7 1,5-4-185,6-2 0,-3-12 1,2-5-1,4-7-152,-35 10 0,-1-2 0,30-20 183,-1 3 0,-14-7 1,-5 4-1,-6-2-187,-4 0 0,-9 2 82,-10-2 1,-8 2 0,-3 4 0,0-3-489,0-1 1,-4 9 159,6-1 1,-6 7 0,6-1-1666,1 2 2146,2 7 1,1 7-1,0 6 1,0 1 422,1 4 1,-3-2 30,-2 7 0,-2-3 0,-5 4 0,1 1 850,0 3 0,-3 0 305,-1 3 1,0 3 0,0 0 0,0 1 937,0 3 1,0-5-1874,0-1 0,0 4 0,2-1 0,1 1-1449,2 1 0,6-7 299,-2 2 0,-2 2 0,-3-2 0,-2 0-633,-2 1 1310,0-10 0,-6 9 0,-2-11 0</inkml:trace>
  <inkml:trace contextRef="#ctx0" brushRef="#br0" timeOffset="35">26673 4834 8457,'0'-35'312,"2"5"0,2-2 0,7 5 828,7 4 0,-1 7-1024,7 2 1,-5 6 0,3 8 0,0 1-1795,0 4 1678,2 3 0,11 13 0,1 1 0</inkml:trace>
  <inkml:trace contextRef="#ctx0" brushRef="#br0" timeOffset="36">27156 4990 8457,'-8'14'0,"-3"-4"0,7-1 1397,-1 1 1,5 4 0,1 0 0,4 2-1,6 3 1,5 3 0,5 0 1057,1-3 0,-3 2-2388,4-3 1,-1 6-1,2-3 1,-5-1-275,-3 1 1,-2 2-447,0-4 1,-6 2 0,-5-4 0,-6 2-747,-6-1 1,-12-3 887,-7 0 0,-2-1 0,-8 0 1,0-1-154,2-4 1,1 2-91,6-6 0,7 4-439,3-4 0,18 0 666,10-5 1,12 0 0,12 0-1,5 0-29,3 0 1,2-2 437,-1-2 1,1-4 0,-2-6 0,-3-1 1064,-5 1 1,-4-2-349,-6-3 1,3-3-1,-8-6 1,0-1 1614,-2 1 1,-2-2-1541,0-3 0,0 3 0,-1-3 0,-2 3 169,-2 1 1,-4 5-530,5 1 0,-2 10 0,3 0-513,-2 6 0,-6 3 97,2 9 0,-3 3 0,-2 8 0,0 1-375,0 2 1,-7 2 217,-2-2 0,1-4 0,-2 4 0,-1-3-218,-1-2 0,-2-4 106,-1-1 0,6-1 0,1 3-311,2-1 598,1-7 1,6 3 0,6-7 73,7-4 1,5-1 89,5-4 0,2 2 1,-2 5-1,3-2 54,1 2 1,-4 0 3,0-2 1,-11 4-1,1-4 214,-2 3 0,-4 2-360,2 0 1,-7-6 0,2-3-407,-4-4 1,-1-1 260,0 0 1,0-1 0,2 0 0,3-3-99,4-1 1,-1-6 212,1 1 1,6-1-1,4 1 1,-2 5 230,-1 4 0,3 2-139,0 3 1,0 4-1,-5 6 1,0 2-19,0 2 0,0 11-54,1 8 1,-7-1-1,-4 2 1,-2 0-439,-2-2 1,5 5-244,-1-4 1,1-2 0,-3-2-2616,2-3 2866,-2-8 1,9-4 0,-5-7 0,1-5 65,-1-4 1,0-1 424,-1-11 0,-3 5 0,4-4 0,-1-3 483,-1 0 1,6-3 12,-5 1 0,6 4 0,-3 2 0,1 1 935,1 4 1,-1 3-938,5 4 0,1 4 1,-1 8-2,0 2 1,0 4-254,0 6 1,-1 5 0,-2 2 0,-3-1 108,-2 1 1,1 3-442,-3-5 0,-2 0 1,3-5-1239,-4 0 750,-1 0 211,0-6 1,0-8 98,0-9 1,0-4 0,0-1 0,2-2 26,3-3 1,-2 3 290,6-3 0,-4 2 0,4 0 1,1-2 200,-2 1 1,4 2-390,-2 2 0,3 2 0,1 1-1286,0 1 660,0 1 0,0-1-406,1 1 1122,-7-1 0,-1-6 0,-3-1 0,0-4 224,0-1 1,-3 3 34,-1-4 0,0 4 0,0-3 0,2 1 973,2 4 0,0 1-670,5 2 0,1 6 0,5 3 0,4 5-91,5 5 0,3 7-238,1 7 1,1 8 0,-1 0-1,1 5 657,-1-1 0,-1 4-558,-3-2 1,1-1-1,-8-7 1,-4-3 89,-7-1 0,-4-1-415,-2-1 0,-8-8 0,-5 3 0,-6-1-900,-3 0 0,-2-4 159,-4 1 0,4-2 741,1 1 0,-1 4 0,-5-5 0</inkml:trace>
  <inkml:trace contextRef="#ctx0" brushRef="#br0" timeOffset="37">20019 10904 8458,'-13'-36'55,"4"2"1,4 4 0,4 4 0,-1 2 0,-1 3 0,-2 2 811,2 0 0,-3 5 0,-1 6 0,-1 2 470,-3 3-957,5 1 1,-7 4 0,2 4 0,-4 8 0,-4 10 0,0 8 0,0 6 261,0 3 0,-2 8 1,4 4-1,-4 7-304,-1 7 0,5 7-283,-2 2 0,11-35 0,2 0 0,0-1 0,2 0 0,1 2 0,1 0-65,1 1 1,1 0 0,2-1-1,2-1-51,0 0 0,2-1 0,19 36 0,8-10 0,8-6-57,7-6 1,2-9-2,7-11 0,6-9 1,3-16-1,6-5 263,3-8 1,-33 1 0,2-3-69,3-2 0,0-3 1,0-2-1,0-2 1,0-4-1,0 0 1,2-1-1,-1 0-52,1 1 0,0 0 1,2-1-1,0 1-82,-1 2 0,0 1 1,-1-1-1,-2 0 0,-4 4 1,-2 0-1,0 0 0,-1 0-270,35-10 1,-7 5-204,-11-1 0,-6 3 0,-23 4 0,-6 1-1158,-4 1 1525,-10 7 0,-5-5 1,-13 5-1,-9-3 13,-6-2 0,-5 3 158,-3-4 0,3 1 1,-3-3-1,3 1 360,1-1 1,2 0 13,4 2 0,2-2 0,7 6 0,0 0 1905,0-1-1477,6 4-514,1-4 0,14 6 1,4 0-1,6 0 1,8 1 35,7 4 0,9-2 1,8 7-1,0 2-105,0 6 0,1-1 52,-7 7 1,0 0 0,-15 4-1,-6 0-105,-4 1 0,-10 4-182,-4 0 0,-16 2 0,-12-3 0,-12 2-615,-10 3 0,2-7-830,-4-2 1,6-1 0,4-7-1,3 3 1454,0 2 0,5-5 0,-5 1 0</inkml:trace>
  <inkml:trace contextRef="#ctx0" brushRef="#br0" timeOffset="38">23133 11288 8241,'6'-49'149,"4"-3"1,2-4-1,2 0 1,1-3-1,-3 2 1,-1 5 446,-1 11 0,-7 9 0,-2 10 1,-7 8-1,-10 8 0,-4 6-15,-5 5 0,-9 10 0,-5 14 0,-5 7-653,-4 5 0,-1 3 0,3 2 0,1 3 117,4 2 1,0-4-106,7 5 1,7-11 0,10 2 0,6-4-517,6-2 1,7-2 341,7-7 1,10 0-1,19-1 1,10-3 141,5-5 0,6 3 257,2 2 1,-2-4-1,1 1 1,-6-2 280,-7 0 0,-4 1-173,-5-1 0,-12-3 0,-13 5 0,-13-1 622,-13 4 0,-15-1-552,-15 6 0,-7-9 1,-12 9-1,-3-2-747,1 0 1,-4-4 70,6 1 0,2-8 0,10-2 0,8-8-627,12-4 0,13-2 17,8 0 1,9-6 0,4-6-1,17-6 943,14-11 0,3-6 0,10-7 0</inkml:trace>
  <inkml:trace contextRef="#ctx0" brushRef="#br0" timeOffset="39">23801 10847 8260,'22'-63'498,"0"11"48,-3 0 0,2 7 1,4 8-1,-1 5 713,1 7 0,-5 6 154,-1 9 1,-4 7-221,-6 13 1,-3 7-729,-6 16 1,-6 10 0,-5 9 0,-5 5 426,-3 4 0,-4 6-746,4 9 0,6-37 0,0 1 1,1 3-1,1 2 0,-3 1 1,1 1-319,-1 2 1,-1 2 0,1 6-1,-2 1 121,0 1 1,-1 0 0,2 6 0,0 0 0,-2 3-1,1 0 1,1 0 0,2 1-324,0 1 1,2-1-1,2-5 1,2-3-43,2-6 0,1-1 1,2-6-1,0-1 0,0-5 1,0 0-1,0 27-1604,2-15 0,5-13 891,0-17 1,1-6 1128,-1-8 0,3-10 0,6-8 0</inkml:trace>
  <inkml:trace contextRef="#ctx0" brushRef="#br0" timeOffset="40">23431 11274 8391,'-14'-35'491,"1"6"496,4 1-486,9 6 0,8 14 1,8 3-1,3 5 0,4 5 608,4 4 0,0 6 0,-2 4 0,-1 6-734,1 7 0,1 2-975,-3 4 0,-2 3 0,-7-4 0,0 0-1069,0 1 0,1 0 1669,-1 5 0,0-7 0,0-1 0</inkml:trace>
  <inkml:trace contextRef="#ctx0" brushRef="#br0" timeOffset="41">24256 11274 8283,'-6'-27'183,"-2"3"0,-2 5 2118,1 3-1533,-1 2 0,-4 6 0,0 5 1,-2 8 114,-3 9 0,-3 7-812,-6 7 1,5 5 0,4 2-1,4 0-179,0-1 0,8 4 0,2-5 0,3 1 1,4-6-1,4 1-674,8-1 1,8-6 352,12-3 1,-3-5-1,6-4 1,-1-4 328,0 0 0,-11-4 375,-1 3 1,-8-2-1,-7 2 33,-4 4 1,-16-1-253,-8 1 1,-8 1 0,-4 4-1,-4 0-771,-1 1 0,4-1-2132,-1 0 2847,9 0 0,-3 7 0,5 1 0</inkml:trace>
  <inkml:trace contextRef="#ctx0" brushRef="#br0" timeOffset="42">24185 11473 8315,'-8'-15'-185,"-5"-4"0,5-1 0,0-1 0,4 1 1,2 2 214,2 3 0,0 0 0,0 1 0,2 0 0,2 0 570,6 0-421,-4 6 1,1 0-109,-7 3 1,-7 5 92,-2 0 207,-4 0 0,-1 6 371,0-6-206,6 0 0,2-1 979,6-4-999,0 4 0,0 5 0,1 12 266,4 5 1,-4 4-558,4 8 1,-3 3 0,-2 9 0,0 2-62,0 5 0,-7 2-402,-2-2 1,1 2-1,-1-7 1,-3-1-566,0-2 0,-1-14-428,4-6 1,-2-16 493,6-13 0,0-16 859,5-17 0,7-7 1,4-4-1,6-3 181,7-7 1,-2 4 43,1-2 0,1 0 1,6 7-1,3-3 549,5 1 0,-3 13-426,-2 1 1,-3 9-1,-3 11 1,-2 8 199,-1 7 1,-8 16-627,-2 5 1,-6 14 0,-8 6 0,0 3-235,0 2 0,-5-2-167,0-3 1,-6 1 0,4-6-1,-3 1-528,1 0 1,4-10-1126,-5 0 1614,7-7 0,-3-15 419,6-7 0,1-13 0,4-7 0,6-6 591,7-7 0,-1 1-199,7-1 1,-5 2-1,4-3 1,3 4 506,0 5 1,-2 0-470,0 11 1,-5 6-1,3 9 1,-3 4 35,-6 4 0,-1 11-553,-7 8 1,4 4-1,-4 3 1,-2 2-1069,-1 1 0,-2 5 15,0-5 1,5-1 0,1-7 0,2-3 1116,3-2 0,8-7 0,3-7 0</inkml:trace>
  <inkml:trace contextRef="#ctx0" brushRef="#br0" timeOffset="43">25280 10932 8315,'-7'-20'0,"6"4"1736,-4-3 70,-3 3 0,0 23-900,-6 12 1,4 12 0,1 13-1,-2 4 451,-2 4 0,4 10-753,-1 4 0,2 3 0,-3 2 0,2 2-187,-2 3 1,3 1-775,3-37 1,0 1 0,2 2 0,-1 1 0,-8 35 0,3-5-2070,-2-4 1,3-18-102,-1-5 1,5-11 2526,0-12 0,2-16 0,2-10 0</inkml:trace>
  <inkml:trace contextRef="#ctx0" brushRef="#br0" timeOffset="44">25208 10932 8213,'-6'-36'0,"6"0"1,0 4-1,10-1 1,9 1-1,11 4 1,9 4-1,9 5 657,2 4 1,2 7-1,5 4 1,0 8-1,-3 5 1,-5 5-182,-7 5 1,-9 3 0,-1 7 0,-8-1 562,-10 1-911,-6-1 0,-21 5 0,-7 2 0,-12 1 1,-11 2-1,-7-1 0,-5-4-383,-2-3 1,-5-2-184,1 1 1,-1-2 0,7-4 0,4-5-888,8-7 1,7-5 820,8-6 0,7-2 0,8-4 1,15-8 503,15-8 0,12-11 0,13-4 0</inkml:trace>
  <inkml:trace contextRef="#ctx0" brushRef="#br0" timeOffset="45">26090 10051 8421,'-5'-41'847,"1"5"1792,0 7-1854,3 13 0,7 18 0,2 14 0,1 11 359,1 9 1,-7 7-755,2 4 1,1 4 0,0 5 0,1 1 71,-1 0 0,-1 8-584,-5 6 0,0 6 0,0-35 0,0 0 0,-1-1 0,0 0-500,-1 0 1,0-1 0,-6 36-652,1-36 1,-1 0-1,-6 27 1,-2-7 0,-1-15 1272,-2-10 0,-6-5 0,3-1 0</inkml:trace>
  <inkml:trace contextRef="#ctx0" brushRef="#br0" timeOffset="46">25877 11075 8421,'-8'-23'0,"2"-3"764,6 2 1,3 3 0,6 1 0,12 1 302,9 0 1,8-5-713,9 5 0,4 0 0,5 7 0,1 1 160,0 1 1,-6 5-486,-4-4 1,-6 6 0,-6-2-1,-8 3-45,-5 2 9,-9 0 0,-10 7 1,-13 4-1,-10 5-174,-10 3 0,-2 6 235,-6-1 0,2-2 0,-2 1 0,6 3-35,7 1 1,3-4-418,3 1 1,10-5 0,-1 3-144,7-1 1,16-9 437,5-7 0,16-5 0,7-5 0,6-6-100,4-6 0,1-12 367,5-9 1,-2 2 0,-4 0 0,-9-1 1333,-7 1 1,-11 4-964,-5-1 0,-10 10 0,-4 4 0,-5 4 439,-5 6 0,-3-2-785,-6 6 0,-5 2 1,0 9-1,2 7-594,1 4 1,6 4-318,1-2 1,6-2-1,0 5 1,6-1-2134,6-4 1,4-3 2159,1-4 0,5 1 1,2-6-1,1-2-160,3-2 1,-3-7 856,2-3 1,-7-6 0,1-2 0,-7-3 813,-7-3 0,3 1-97,-3-1 0,1-3 1,-5 6-1,0-1 1028,0 1 1,0 5-778,0 6 1,0 7 0,0 2-495,0 8 1,2 10-843,2 1 0,4 4 1,8-2-1,1 1-744,2 3 0,7-4 565,-3-2 0,4-5 0,3-3 0,2-3-548,1-2 0,0-1 1000,-4-5 1,-6-8 0,-1-5-1,-1-5 402,-4-5 1,2 0 767,-4-6 1,2 1 0,-8-1 0,4 1 1198,1 0 1,1-1-1870,-1 1 1,2 6 0,1 4-1,2 7-188,-2 6 0,-1 4-234,-2 1 1,5 6-1,2 5 1,1 5-449,3 3 1,7 1-33,1-1 0,8-4 0,0 0 1,6-4-580,4 1 1,1-6 673,5-1 0,-6-4 1,-4-2-1,-4-4 756,-5-5 0,-4-7 185,-5-2 0,-7-1 1,-5 2-1,-6-1 3225,-6 2-3281,3 1 0,-7 10-2283,4 6 0,-3 11 1381,-2 8 416,6 6 0,2-3 0,6 7 0</inkml:trace>
  <inkml:trace contextRef="#ctx0" brushRef="#br0" timeOffset="47">16664 8686 24852,'-15'0'-783,"1"0"0,2-1 0,1-3-604,1 0 0,1-1 294,-6 5 1395,1 0 1,0 6 0,0 2 0</inkml:trace>
  <inkml:trace contextRef="#ctx0" brushRef="#br0" timeOffset="48">14033 7648 17452,'-34'0'-335,"8"0"0,-1-1 0,7-4 1,6-3-1,4-1 0,4-1 732,3-1 0,14 5 1,9 0-1,10-1 1,10-1-1,6-1-420,6-1 1,11 6 0,8-6 0,8-1 165,-37 5 0,0-1-158,0 0 1,1 0-1,3 2 1,0-1-1,1 0 1,1 0-1,0-2 1,0 0-1,0 0 1,0 0 0,-2 0-1,0 0 1,-4 1-1,0 0-11,27-7 1,-12 4 0,-21 1 82,-7-2 0,-20 4-179,-14 3 0,-13-3 1,-11 3-1,-7 0 170,-5 3 1,-7-4-201,1 0 0,-5 1 0,4 4 0,4 0 72,5 0 0,5 1-17,11 4 72,9 3 0,7 1 0,10 1 0,8 1 0,15 3-23,13 5 0,12-8 1,12 3-1,6-1 158,6 0 1,-4-1 0,-8-1 0,-5-1 19,-7 1 1,-13 1-614,-10 3 1,-12 0-1,-13 6 488,-6 7 1,-17 7-1,-10 8 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760"/>
    </inkml:context>
    <inkml:brush xml:id="br0">
      <inkml:brushProperty name="width" value="0.05292" units="cm"/>
      <inkml:brushProperty name="height" value="0.05292" units="cm"/>
      <inkml:brushProperty name="color" value="#FF0000"/>
    </inkml:brush>
  </inkml:definitions>
  <inkml:trace contextRef="#ctx0" brushRef="#br0">19294 10748 8571,'-21'-15'-210,"7"0"1,-2-3-1,7-1 1,3 2 0,2 1 255,3 2 0,1 4 0,0 1 0,1-2 621,4-2-471,-3 5 1,4-4 0,-6 2 0,0-2 0,0-4-1,0-2 1,0-1 0,-2 2 1171,-2 1 1,2 2 0,-4 1-505,0 4-620,4 3 1,-4 7-32,6 4 0,0 3 1,1 6-1,2 2-62,2 3 0,1 3 0,-2 8 0,0 3-72,-1 5 0,1 2 0,-1-1 0,2-1 75,-2 1 1,-2 2-137,-1 2 0,2-5 0,1-2 0,2-1 5,-2-3 1,-2-2-41,-1-2 0,0-4 1,0-2-1,0-1-35,0-4 1,0-1 39,0-2 1,0-5 0,2-1 40,3-1 1,-2-1 21,6-1 0,1-4 0,6 4 0,3-3 32,4-2 0,1 0-105,4 0 0,-2 4 0,7 1 0,-3-2 113,-2-1 1,6-2-67,-1 0 1,6 0 0,-1 0 0,3 0-11,2 0 1,1 0-37,4 0 1,-3 0-1,7 0 1,2 0-54,1 0 1,12-5 48,-1 0 0,7-4 0,-7 2 1,5 1-109,5 0 1,3 0 73,-36 3 1,-1 1 0,37 0-1,-1-3 1,-2 4 3,-1 1 0,-31 0 0,-1 0 37,0 0 1,0 0 0,1 2-1,0 1 1,-1-1 0,-1 0-1,2 1 1,-1-1 17,2 1 1,0 0 0,2-2 0,0 0-944,2 1 0,1 1 935,0-2 0,0-1 1,-1 0-1,1 0 1,0 0-1,0 0 1,0 0-1,1 0 0,0 0 1,0 0-3,1 0 0,1 0 0,0 0 0,0 0 0,-1 0 1,0 0-1,2 0 0,1 0-196,1 0 1,0 0-1,3 0 1,0 0 205,1 0 1,-1 0 0,0 0 0,-1 0 0,-3 0-1,0 0 1,1 0 0,-1 0-5,2 0 0,1 0 0,1 0 0,1 0-14,1 0 0,1 0 1,-2 0-1,0 0 0,-3 0 1,0 0-1,0 0 0,1 0-38,1 0 0,1 0 0,-1 0 0,2 0 26,0 0 1,1 0 0,-1 0 0,0 0 0,-2 0 0,0 0 0,2 1 0,0 0-1,-1 1 0,1 1 0,2-2 0,-1 1 29,-2 2 0,-1 1 0,-2-2 0,-1-1 0,-2 2 0,0 0 0,-1-1 0,1 0 53,0-1 0,0-1 0,-1 2 0,1 1-29,1-2 0,-1 0 1,-3 1-1,-1-1 1,-3-1-1,-1 0 0,1 0 1,0 1-116,-1 0 1,1 1 0,-1-1 0,-1 0 115,1-1 1,-2-2 0,-1 1 0,-2-1-1,29-4 1,-2-4 131,-2-4 0,-3-1 100,-1 0 1,-7-7 0,-12-4 0,-1-7 464,1-6 1,0-3-383,-1-1 0,-5-6 0,-6 2 0,-4 4 1063,-3 2 1,-7 9-1322,2-3 0,-9 11 0,-6 2 0,-2 2 248,-2 0 1,-2 2-730,-2 7 1,-9-1-1,-6 7 1,0 0-770,-2 3 1,6 1 136,-4 0 0,3 6 0,2 5 1097,-1 7 0,-5 4 0,-2 6 0</inkml:trace>
  <inkml:trace contextRef="#ctx0" brushRef="#br0" timeOffset="1">23275 11928 8074,'6'-21'-235,"-3"1"1,7-4-1,-1 5 1,1 1-1,-1 1 296,2-2 0,2 0 0,0 5 0,-2 0 0,-3 0 572,-2-1-599,-1 1 0,-12 6 0,-1 5 0,-1 6-34,-1 7 0,1 2 0,-5 3 0</inkml:trace>
  <inkml:trace contextRef="#ctx0" brushRef="#br0" timeOffset="2">23431 11686 8491,'0'-21'215,"-1"1"216,-4-4-258,3-3 1,-4 10-1,6-5 1,0 1 0,2 5 649,2 5-424,-2-1 0,6 10 1,-5-1-156,2 6 0,-1 11-109,-4 10 0,-1 5 0,-4 4 0,-6 6-93,-6 7 0,1 5-34,-3 5-99,-3 8 0,1-6 1,-4 5-1,1-1 0,1-1-150,1-1 1,-4-3 0,6-5 0,-1-3-199,1 0 1,1-12 42,4-4-129,1-3 0,2-14-144,2 3 0,5-11 0,10-8 669,5-8 0,2-11 0,2-3 0</inkml:trace>
  <inkml:trace contextRef="#ctx0" brushRef="#br0" timeOffset="3">23403 11714 8491,'0'-41'-150,"0"3"0,0 5-69,0 3 0,0 3 673,0 4 0,1 2 657,4 7-908,-3 6 0,4 8 0,-6 9 0,0 6 19,0 4 0,0 3-241,0 6 0,0-4 1,0-2-1,0 0-248,0 0 46,0-4 0,2 1 0,2-8-109,6-2 0,2-6-66,3 2 1,-1-3-1,0-2 1,2 0 395,3 0 0,-3-7 0,4-1 0</inkml:trace>
  <inkml:trace contextRef="#ctx0" brushRef="#br0" timeOffset="4">23531 11530 8435,'-14'-15'45,"-4"-4"1,2 0-1,4 2 329,-1 1 0,0 7 1,-2 1-1,-3 2 74,-1 2 0,-11 3 0,2 1 0,-4 1 5,-2 4 1,-3 8-247,-5 6-134,-1 6 0,5-3 0,2 5 0,-1 0 1,3-2-189,-1 0 0,2 4 1,6-9-1,2 1-312,1-1 1,6 4-92,-1-5 1,8 0 0,4-5-55,0 0 1,4-6 155,8-3 1,7-3-1,11-2 1,2 0 77,5 0 0,3-7 347,0-2 1,2-9 0,4 0 0,-1-1 81,2-2 1,-1 5 67,-1-3 0,3 2 1,-4 0-1,1-2 97,-1 1 0,-5 2-33,1 2 0,-4 2 0,-6 0 1,-4 5 426,-3 0 1,-3 4-447,-4 8 0,-1 3 0,-5 8 0,4 2-549,1 6 0,1 3 345,5 1 0,7 7 0,1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443"/>
    </inkml:context>
    <inkml:brush xml:id="br0">
      <inkml:brushProperty name="height" value="0.053" units="cm"/>
      <inkml:brushProperty name="color" value="#FF0000"/>
    </inkml:brush>
  </inkml:definitions>
  <inkml:trace contextRef="#ctx0" brushRef="#br0">5105 2701 8271,'-13'-20'-162,"3"-3"1,6 1 0,2 3-708,2 4 1407,0-6 1,0 5-1,0-3 1,0 4 0,2 0-1,1 1 1,2 0 0,-2 0-71,-2-1 1,-1 14 0,0 7 0,0 10-375,0 8 1,-1-1-1,-2 4 1,-2 5-173,2 3 1,0 2-75,-2 6 88,3 0 1,-4-1 0,6 1 0,0 0 0,0-2-241,0-3 1,0 3 0,0-5 0,2 0-138,2-2 0,-2-6-117,3-4 0,1 1 0,-1-6-1933,-2-2 2491,-2-1 0,-2-3 0,-4-4 0,-9 4 0,-8-5 0</inkml:trace>
  <inkml:trace contextRef="#ctx0" brushRef="#br0" timeOffset="1">4863 3284 8271,'-22'9'0,"3"1"0,5-5 246,4 4 0,4-4 14,6 4 1,1-5 0,4 0 0,6-2 172,7-2 0,4 0-260,6 0 1,2 0 0,3-2 0,4-2 128,-1-6 0,3-1-235,-5 2 1,4-4-1,-7 3 1,-2-2 296,-4-2 0,-8-5-27,2 0 0,-3-7 1,-3 3-1,-4-4 100,-4-2 0,-4 1-355,-1 0 0,-4 4 0,-3 3 0,1 4-1486,0 4 1335,1 9 69,5 4 0,6 7 0,2 8 0</inkml:trace>
  <inkml:trace contextRef="#ctx0" brushRef="#br0" timeOffset="2">6612 7265 12879,'-10'-7'-1079,"2"-2"0,2-4 810,3-1 1,1 4 0,1 3 235,-4 0 0,3 1 1,-4 3 262,0-2 1,-2 0 0,-5 4 292,4-4-467,-4 3 1,5-4-1,-6 6 1,0 0 11,0 0-54,-1 0 0,1 0 0,0 0 1,0 0-1,-1 0 119,1 0 0,0 0 1,0 0-1,0 0 289,-1 0 1,1 0 234,0 0-587,0 0 1,-2 0 0,-1 0 0,-2 0 0,1 0-91,2 0 1,2 0 0,0 0 0,0 0 19,0 0 0,-1 5 57,1 0 1,-2-1-1,-1-2 1,-2 1 57,2 2 0,-1 1-49,-1-1 1,3-2 0,-4 6-1,1 1 15,0-2 1,0 3-47,5-6 0,0 4 0,-1-3 0,3 2-14,2 3 0,-2-3-20,2 2 1,2-6-1,0 6 1,2 1-121,3 2 1,-3 1 50,1 0 0,-6 0 0,3 1 1,-2 0-29,1 4 0,-1-3 59,-4 3 0,5 2 0,-1-2 1,-1-2 106,-1-1 0,-1-2-81,3 0 0,-1 0 0,5 1 0,0-1-6,-1 0 1,3 0-35,4 0 0,0 1 1,0 0-1,0 3-19,0 1 0,0 4 27,0-4 1,0 7 0,0-3 0,0 4-61,0 2 0,0-6 52,0 1 0,4 0 0,1 4 0,0-1-86,1-3 1,-4 1 64,3-6 0,2 6 0,1-3 0,2 2-84,-1 0 0,-1-5 98,2 4 1,4-5 0,-1 2 0,4-1 127,0 0 1,5-5-2,2-4 1,3-1-1,3 6 1,2-3 62,1-2 0,6-2-39,-1-4 1,3-2-1,2 3 1,0-4 121,-1-1 0,-4 0-129,0 0 1,3-1 0,3-4-1,-4-5 65,-4-2 0,2 2-66,-5 1 0,0-1 1,-4-4-1,-1 0 45,1 0 0,-2-2-45,-4-3 0,3 3 0,-8-3 0,0 3-16,-2 2 1,-2-2-43,0-3 1,0-1-1,-1-5 1,-2 1 132,-2-1 1,-4-4-180,5-4 0,-6 2 0,4-6 1,0 1-37,0 0 1,-5 2 29,2-4 0,-3 5 0,-2-3 1,0 0-199,0-1 0,-2 4 122,-3-5 0,2 2 0,-6-2 0,-2 3-45,-2 0 0,-1 5 145,0-3 1,-5 5 0,-2 4 0,0 7 68,1 6 0,-5 0-82,1 6 1,-3 0 0,-3 7-1,-1 4-735,-3 8 0,-4 2-549,5 8 1,-5-1 1324,5 6 1,0 6 0,5 1 0</inkml:trace>
  <inkml:trace contextRef="#ctx0" brushRef="#br0" timeOffset="3">20872 8757 8194,'-43'-22'-152,"2"-3"1,5 6-1,6 3 1,6 4-1,4 4-27,2 1 1,1 3 0,0 4-1,-4 0 1107,-1 0 1,3-2 0,-3-1 0,1-2-169,4 2 0,9 1 0,8 2 1,11-1-482,11-4 1,10 3 0,18-4 0,12 0-143,12-4 0,-27 4 1,1-2-81,3-1 0,2-1 0,6 2 0,2-1 1,5-3-1,1 0 0,6 0 0,1 0-458,4 1 0,2 0 1,-24 3-1,1-2 1,1 1 411,1 1 1,1 0 0,1 1-1,0-1 1,1 1 0,0 0-1,-1-1 1,1 1 0,-1 0 0,0-1-1,-1 2 1,-1-1-39,-2 1 1,0 0-1,-2 1 1,24-3-1,-3 1-220,-2 3 1,-1-1 0,-4-1 0,0-1 169,-2 2 0,-2 1 0,-8 0 0,-3 1 0,-5 1 1,-2 0-1,-5 0 0,-3 1-353,27-4 1,-15 3-295,-13-2 1,-11 4-1,-16 3-688,-2 1 1,-12 7 675,-2-1 1211,-12 3 0,-5 13 1,-7 4-1</inkml:trace>
  <inkml:trace contextRef="#ctx0" brushRef="#br0" timeOffset="4">21853 9170 8327,'0'-41'0,"0"3"0,2 6 2937,2 7-2347,4 4 1,7 13 0,-1 4 0,0 5 0,-1 7 0,-2 9 0,-3 9 2218,-2 8-2730,5 12 0,-8 5 0,5 7 0,-2 4 0,-3 6 1,-1 4-1,-2 6-673,0 1 1,0 1-276,0-37 1,0 0-1,-5 36 1,1-4-1,0-5-796,3-8 0,2-4 1011,4-15 0,3-10 0,8-16 654,3-6 0,3-11 0,6-8 0</inkml:trace>
  <inkml:trace contextRef="#ctx0" brushRef="#br0" timeOffset="5">22664 9369 8327,'0'-45'0,"0"4"1302,0 13 0,0 11 118,0 12 1,-2 14-961,-3 24 0,-3 10 1,-6 9-1,0 5-10,0 5 1,-1-2-704,1 6 73,6 0 0,4 1 1,10-4-1,8-5 1,11-7-547,12-5 0,9-18 408,15-9 1,-1-14-1,5-19 1,0-16 361,-1-13 0,-10-8 343,-2-5 0,-14-6 0,-9-1 0,-10-2 1148,-8-3 1,-7 5-1119,-8 1 0,-11 5 1,-10 5-1,-6 5-458,-7 3 0,-3 15-1104,-2 10 0,0 10 1145,1 9 0,-7 12 0,-2 4 0</inkml:trace>
  <inkml:trace contextRef="#ctx0" brushRef="#br0" timeOffset="6">22450 7420 8442,'-12'-48'1154,"2"1"-693,-9 6 1,7 0-1,4 4 1,8 5-1,8 9 1,4 8 498,1 6 0,1 5 0,0 8 0,1 8-594,3 10 1,-3 2-1,3 12 1,-3 1 66,-1 3 1,-7 2-714,-2 3 95,-4 3 0,-1 7 0,0 0 1,0 4 184,0 4 0,0 4 0,0 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765"/>
    </inkml:context>
    <inkml:brush xml:id="br0">
      <inkml:brushProperty name="width" value="0.05292" units="cm"/>
      <inkml:brushProperty name="height" value="0.05292" units="cm"/>
      <inkml:brushProperty name="color" value="#FF0000"/>
    </inkml:brush>
  </inkml:definitions>
  <inkml:trace contextRef="#ctx0" brushRef="#br0">14773 4052 8500,'0'-15'-347,"0"1"0,0 0 0,1 0 0,2 0 244,2-1 1,0 1 0,-5 0-1,0 0 1,0 0 0,1-1 129,4 1 1,-3 0 0,4 0 0,-1-1 15,0 1-53,-1 0 0,1 0 0,1 0 1,1-1-1,1 1 49,0 0 0,-5 0 0,3-1 145,0 1 1,-4-5 0,3 0-1,-4 2 318,-1 1 1,0-3-358,0 0 0,-1-4 1,-3 4-1,0 1 380,1 2-450,1 2 1,-4 8-104,-4 6 1,2 9 0,0 15 0,0 9 195,1 7 0,2 9-172,-5 3 0,2 9 0,-3 7 1,2 5-54,-2 3 1,7-35-1,2 0 45,-1-1 0,1 1 0,-1 1 0,-1 1 0,2 1 0,0 0 0,0 1 0,1-1-32,0-2 1,0-1 0,3 37-47,2-12 0,4-1 1,6-8-1,1-3-164,-1-9 1,-1-10 19,-4-2 1,4 2 0,-5-2 0,-1-3-311,-2-4 1,-3-1 543,-2-6 0,-7 6 0,0-3 0</inkml:trace>
  <inkml:trace contextRef="#ctx0" brushRef="#br0" timeOffset="1">14545 3611 13378,'-22'-38'-1532,"3"2"1,5 1 1766,4 3 1,4 4 0,6 4 0,2 7-108,2 6 0,4 5 0,7 6 0,-1 0-153,0 0 0,8 0 0,5 0 0,6 0 112,3 0 1,7-2-47,4-3 0,9 4 0,1-4 0,9 3-153,8 2 0,1 0-23,5 0 1,1-1 0,-39-1 0,1 1 0,1-2-1,0 1-94,4 0 0,-1 1 0,-3 0 0,1 0 239,2 1 0,0 0 1,-1 0-1,-2 0 1,2 0-1,0 0 1,2 0-1,0 0-15,1 0 0,0 0 1,2 0-1,0-2-9,-6 0 1,0 0-1,3 1 1,0 0 0,-1-1-1,1-1 1,1 2-1,0 1-9,1 0 0,-1 0 0,-2-1 0,-1 0 17,-1-1 1,0 0 0,1 1 0,0 0 0,0-1 0,0-1 0,0 2 0,-1 1 0,1 0 0,0 0 0,-1 0 0,-2 0-25,38 0 0,-40 0 0,0 0 0,38 0 1,0 0-102,-1 0 0,1-5 119,-13 0 1,8-4 0,4 4 0,-1 0-19,0-1 0,1 3 82,-2-7 0,-4 6 1,4-6-1,-3 1-186,-2 1 1,-5-3 188,1 6 1,-6-6-1,4 1 1,-2-2-4,-3-3 0,-6 6 61,-2 0 0,-5 1 0,4-3 1,-2 1 64,-3-1 1,-4 3-98,-4-1 1,-3 4 0,-5-3 0,0 2 259,-2 3 1,-1 1-316,-8 2 0,-8 0 0,4 0 217,-3 0-302,-5 6 0,-1 2 1,-6 6-1,0 1 85,0-1 1,-2 5-54,-2 0 1,-4 8 0,-7 1 0,1 7-13,0 1 1,0 7-13,0-1 0,-1 3 0,3 7 0,1 0-187,1-2 0,5 4 157,-4-6 1,6 4 0,-2-3 0,3 0-176,2 0 1,0 3 309,0-5 0,0 5 1,2-3-1,1-1-72,2-4 0,1 2 24,-1-8 0,-3 1 1,2 2-1,-2-1-62,-2-1 1,0 5-1,0-6 1,0 3-243,0 2 1,0 0 195,0-1 0,0-1 0,0-3 0,0-5-51,0-3 1,0-3 197,0-3 0,0-8 0,1-8 706,4-2-428,-3-1 1,3-5-1,-10-2 200,-5-3 0,-4 4-451,-5-4 0,0 3 0,-8 1 1,-4-2-191,-4-2 0,-3 0-108,-5 5 0,-6-1 1,-3-3-1,-6 0-228,-9 1 1,-5 1 411,30 2 1,-1 0 0,-1 0 0,-1 0 0,-1 0 0,-1 0-1,-4 0 1,-1 0-213,-3 0 1,0 0 0,2 0-1,0 0 262,-4 0 1,0 0 0,4 0 0,0 0 0,-1 0 0,-1 0 0,-1 1-1,0 0 74,-2 1 1,-1 0 0,1 0 0,1-1-39,-2 4 0,-1 0 0,3-3 0,-1 1 0,0 1 0,1 1 0,-3 1 1,0-1-32,-4 2 0,0-1 0,2-1 1,0-1-57,-2 1 0,0 0 0,4-1 0,0 0 0,0 1 0,-1 1 0,0-2 1,0 0-38,0-1 0,0 0 0,5 0 0,0-1 106,-1-2 1,1 0 0,2 2 0,2 0 0,-2 1-1,0-1 1,1 0 0,-1-1 204,0 0 0,0 0 0,3 1 0,0 1-123,-1-1 0,-1 0 0,3 4 1,-1-1-1,2 0 0,0 0 0,1 1 1,-2-1-220,0 0 0,1 0 1,4 1-1,2 0 38,-3-1 0,1 0 0,2 0 0,1 1 0,-34 5 0,2-3-197,1-2 0,9-1 299,2-5 1,5 0-1,3 0 1,2 0-43,-1 0 1,8 0 135,3 0 1,7 0 0,0 0 0,4 0 418,4 0 0,8 0-968,0 0 0,8 0 0,3 1-21,2 4 1,-1 4 446,3 10 0,8-3 0,-2 5 0</inkml:trace>
  <inkml:trace contextRef="#ctx0" brushRef="#br0" timeOffset="2">5787 11899 8372,'-14'-5'-230,"1"-1"1,2 0 0,3-2 0,0 2-66,0-1 0,4 2 0,-4 4 978,1-4 1,-4 4-31,2-4-401,3 3 0,-1 1-135,7-4-162,-6 3-112,4-4 237,-4 6 1,8 5 196,2 0-195,-2-1 0,11-4 1,-4 0-1,4 0 106,1 0 0,5 0-141,0 0 1,6 0 0,0 0 0,5 0-40,4 0 1,5 0 18,-1 0 0,5-4 0,4-1 0,5 0-18,4-1 1,0 4-2,1-3 0,-1 2 0,-3 0 0,-2-2-19,-2 2 0,-2 2 1,-4 1 1,-7 0 0,-3-2 0,-3-1 64,-1-2 1,1-1-38,3 1 1,-3 4 0,3-4 0,-3 2 54,-1-2 0,-4 3-20,3-2 1,-7 2 0,6 0 0,-4-1 106,0-1 1,-5-3-71,6 2 0,-6 4 0,1-4 85,-4 4 1,0-4-48,-1 0 0,0 0 235,0 5 273,-6-6 231,-2 4-1050,-6-4 0,-1 6-1948,-4 0 1514,-3 0 0,0 6 617,4 4 0,2 9 0,2 3 0</inkml:trace>
  <inkml:trace contextRef="#ctx0" brushRef="#br0" timeOffset="3">15640 11800 8519,'-8'-7'-386,"-5"-1"1,6-6-1,-1 0-768,3 0 1217,3 6 1,7-5 0,-2 5 324,-4 0 1,-1-3-164,-7 7-92,-1-1 1,-4 0 0,0 0 0,-1 1 0,1-1-1,0 0 1,0 2 216,0 1 0,4 2-348,1 0 1,-1 5 0,-3 2 224,4 0-52,-4-3 0,12 8-10,-4-2 0,5-4-67,5-1 0,4 1 0,9-1 0,4-2 62,5-1 0,-1-2-76,12 0 1,2 0 0,7 0 0,5 0 84,4 0 0,8-2-125,8-3 1,-32 4 0,2-1 0,3-2-1,1-1 1,1 0 0,1 0-230,2 1 0,1 0 0,0-2 1,-1 1 215,4 3 0,1-1 0,1-1 0,0-1 0,2 2 0,0 0 0,-3-1 0,0 1-7,-1 0 0,0 0 1,0 0-1,1 1-19,-3 2 1,0 0-1,4 0 1,0 0-1,-2 0 1,-2 0-1,-2 0 1,0 0 34,-3 0 1,0 0-1,1 0 1,-1 0-20,-1 0 0,-2 0 0,-2 0 0,-2 0 0,31 0 0,-7 0 131,-6 0 1,-12 0 54,-3 0 1,-17-1 0,-2-2 154,-7-2 1,-9-2 606,-3 3-617,-3 2 1,-4-4-403,-3 6 1,2 1-1206,-6 4 0,4 5 778,-4 9 477,5 3 0,-8 12 0,4 3 0</inkml:trace>
  <inkml:trace contextRef="#ctx0" brushRef="#br0" timeOffset="4">18327 9852 16176,'-36'-24'-321,"6"2"0,9 2 1,12 2-1,7 2 0,7 4 486,4 2 4,10 4 0,-1 6 0,4-2 1,0-1-1,-2-1 0,1 0 1,-4 3-1,-1 1 689,-2 0-749,1 0 0,4 0 0,1 0 1,2 0-1,4 0 0,4 0 0,6-2 234,7-3 0,10 4-283,4-4 1,8-3 0,11 0-1,-36 4 1,0-1-143,2 0 0,0 0 1,1 1-1,-1 1 75,1-2 0,0 0 0,1 1 1,2 0-1,-1 2 0,0 1 1,-2-1-1,-1-1-239,35 0 0,-13 2-106,-17 1 1,-15 6 0,-10 5 0,-10 5-923,-7 3 1,-22 4 311,-12-4 936,-21 7 0,-9 2 0,-12 8 1</inkml:trace>
  <inkml:trace contextRef="#ctx0" brushRef="#br0" timeOffset="5">18469 9951 14336,'-79'0'-351,"3"0"131,10 0 1167,16 0-507,8 0 0,41 0 0,15 0 1,21 0-13,15 0 1,7 0-300,10 0 0,4 0 1,-2 0-1,7 0-162,3 0 0,-5 0-402,2 0 0,-3 5 0,-4 0 1,-1 0 360,-1 1 0,5 2 1,7 6-1</inkml:trace>
  <inkml:trace contextRef="#ctx0" brushRef="#br0" timeOffset="6">19592 18325 8199,'5'-14'-192,"0"0"1,-2-1 0,0 1 0,0 0 0,2 0 0,-2-1 0,-1 1 0,-2 0 269,0 0 0,5 0 0,-1-1 0,0 1 0,-3 0 0,-2 0 279,-4 0 1,3-5-1,-4 0 1,1 0 519,0-2-705,-6 5 1,8-4-1,-5 6 1,0-1-1,1 1 1,-5 1 536,0 4 0,2 3-282,1 6-373,-1 0 0,1 6 0,1 3 1,0 4-1,2 3 0,-2 3 0,2 5 212,-1 2 0,3 4-145,4 4 0,0-3 1,0 7-1,0 2 88,0 1 1,0 1-118,0 1 1,0 0 0,0-1 0,0 1-125,0 0 0,4-7 50,1-3 1,1-3-1,-3-3 1,4-3-295,1-5 1,-4-10-20,6-4 1,-1-4 0,4-2-503,-3-4 0,-3 2 49,-2-7 1,-3 1-1,2-5-1440,-2 0 2188,-2-1 0,-6 7 0,-2 2 0</inkml:trace>
  <inkml:trace contextRef="#ctx0" brushRef="#br0" timeOffset="7">19479 18567 8235,'-14'0'-486,"-1"0"233,1 0 0,1-2 0,2-1 2012,2-2 27,6 0-923,-4 5-685,7 0 0,2 0 0,3 0 1,4 0 157,4 0 0,7 0-174,4 0 1,3 0-1,1 0 1,2 0-63,4 0 1,2 0-170,7 0 1,6 0-1,3-1 1,6-2-33,8-2 1,2 0 63,13 5 0,-40 0 1,0 0-1,4 0 1,0-1-1,3-1 0,1 0-229,2 0 1,0 0 0,-3-1 0,1 1 253,0 2 1,1 0-1,-4 0 1,0 0 0,0 0-1,1 0 1,0 0-1,1 0 38,1 0 0,0 0 0,-6 0 1,-1 0-8,3 0 0,0 0 1,-3 0-1,0 0 1,1 0-1,1 0 1,0 0-1,2 0-19,1 0 1,0 0 0,-1 0-1,0 2 8,-1 0 1,0 0 0,2-1 0,-1 0-1,1 1 1,0 1 0,1-2 0,0-1 32,2 0 1,-1 0-1,-1 0 1,1 0-17,3 0 1,0 0-1,-1 0 1,-1 0-1,1 0 1,-1-1-1,3-1 1,0-1 75,4-1 1,0-2-1,0 1 1,0-1-69,2 2 1,0-1 0,1-1 0,0 1 0,-1 2 0,1 1 0,-1 0 0,2 1-63,1 0 1,0 0 0,-5 1-1,0 0 23,5 0 0,-1 0 0,-2 0 0,-1 0 0,5 1 0,1 0 0,1 0 0,1 1-7,1 0 0,0 1 1,-2 2-1,0-1-41,-1-1 0,0-1 69,-3 4 0,-1-1 1,0-4-1,0 0 1,1 1-1,0 0 1,0 0-1,0-2 0,-3 0 1,1 0 53,-4 0 1,0 0 0,1 0-1,-1-2 1,-2 1 0,0-2-1,-1-2 1,0 0 110,-1-1 1,-1 0 0,-1-2 0,-2 0-88,-4-2 1,0 1-37,-1 1 1,1 0 0,2-2 0,1-1 0,2 4 0,-1 0-1,1 0 1,1 0 0,-2 0 0,0 1-181,-2 1 0,0 1 45,2 0 1,0 2 0,-4-1 0,1 1 0,0-1 0,0 1-1,-3 0 1,0 1 0,35-1-628,-3 2 635,-9 0 0,-7 0 0,-11 0 0,-6 0 0,-9 0-194,-6 0 492,-4-6 1,-8 1 0,-4-7-1,-4-4 1,-5-1 1224,-5-4-1286,-3-1 1,-12-8 0,-2-3 0,-2-4 0,0-1 28,-1 1 0,-2-1 1,0-3-1,4 3-73,4 4 1,4 11 959,6 4-1908,-4 3 0,12 7 1,-3 1 824,8 1 0,10 9 0,8 6 0</inkml:trace>
  <inkml:trace contextRef="#ctx0" brushRef="#br0" timeOffset="8">21114 16306 8106,'-37'0'287,"1"-5"0,5-1 0,-1 0 0,5 0-7,7 2 0,4 9 0,3 6 0,4 7 0,4 5 0,2 6 0,0 5 0,-2 7-151,2 5 0,1 6 0,2-3 0,0 2-624,0 3 1,0-4 0,2-1 0,2-5-379,6-7 1,4-14 872,5-8 0,3-7 0,7-8 0</inkml:trace>
  <inkml:trace contextRef="#ctx0" brushRef="#br0" timeOffset="9">20957 16249 8351,'-6'-50'-175,"6"-5"1,3 6 0,15 1-406,13 6 0,9 13 1184,2 1 1,7 9-1,3 1 1,2 7 464,-2 7 1,2 2-384,-7 2-479,1 6 1,-7 10 0,-6 13 0,-12 7 0,-12 5-1,-11 3 1,-9 4 36,-10 4 1,-17-2-331,-7 2 0,-9-4 1,-2 2-1215,-6-1 539,2-1 1,-1-7-377,7-3 874,6-4 1,-3-7 262,7-3 0,12-10 0,3-8 0</inkml:trace>
  <inkml:trace contextRef="#ctx0" brushRef="#br0" timeOffset="10">22066 16065 8442,'-20'0'-59,"-1"0"0,-2 0 0,2 0 582,1 0 1,-3 6 0,-7 5-1,-1 6 868,-2 7 0,-7 11-488,2 7-789,3 7 1,-4 15 0,6 0 0,4 3-1,9-3-799,10 0 325,7-9 1,11-6-1,8-10 1,12-5-1,13-12-1707,10-10 136,11-12 1727,2-14 1,14-8-1,-39 8 1,1 0-1</inkml:trace>
  <inkml:trace contextRef="#ctx0" brushRef="#br0" timeOffset="11">22436 16605 8407,'-22'5'-113,"3"-1"1,5-2-518,4-5 0,6-12 975,8-8 1,4-6 0,8-4 0,3-6 338,5-7 0,-2-5 0,1-6 1,1 2-77,-2 3 1,4-2-431,-8 7 0,6 4 0,-3 7 1,-1 3 50,1 6 1,-1 11-214,-1 11 0,-1 5 0,4 7 0,0 9-127,0 10 0,-3 9 31,5 8 1,-5 6-1,3 1 1,-2 2-472,-2 1 0,-3-1 125,0 5 0,-6-7 0,1-4 1,-1-7-2002,-1-5 2427,-2-11 0,-6-2 0,0-7 0</inkml:trace>
  <inkml:trace contextRef="#ctx0" brushRef="#br0" timeOffset="12">22607 16306 8243,'-24'0'16,"2"-1"693,1-4-106,9 3 0,13-4 0,15 6 0,9 0-91,7 0 1,12 0 0,-1 0 0,1 0-84,0 0 0,0 0-1078,4 0 0,-9 0 1,4 0-1,-3 0 649,-4 0 0,5 0 0,-5 0 0</inkml:trace>
  <inkml:trace contextRef="#ctx0" brushRef="#br0" timeOffset="13">23502 15908 8219,'-28'0'664,"6"5"1,4 1 946,7 2 0,7 2-380,8 4-1029,4 0 0,6 8 0,2 7 0,3 7 0,5 7 1,3 4-1,1 3-884,1 1 0,-1 4 682,1-3 0,-1 4 0,0 1 0</inkml:trace>
  <inkml:trace contextRef="#ctx0" brushRef="#br0" timeOffset="14">23616 16079 8235,'0'-14'-163,"0"-1"0,0 1 1,0 0-1,0 0 1,0-1 508,0 1 1,-6 6 0,-4 4 0,-2 0 0,-4 1 0,-2-1 108,0 0 1,-3 3 0,4 1-1,-2 0-172,1 0 1,2 0 0,2 1 90,0 4 1,6-2-257,3 7 0,5-2-25,5 1 0,8 5 0,9-1 0,3 6 287,5 3 0,2 2-259,-4 4 1,1 7 0,-1 4 0,-1 7-100,-3 6 1,-4 5-2026,-6 5 1727,-6 9 1,-4-29 0,-1 1 0,-3 4 0,0-1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780"/>
    </inkml:context>
    <inkml:brush xml:id="br0">
      <inkml:brushProperty name="width" value="0.05292" units="cm"/>
      <inkml:brushProperty name="height" value="0.05292" units="cm"/>
      <inkml:brushProperty name="color" value="#FF0000"/>
    </inkml:brush>
  </inkml:definitions>
  <inkml:trace contextRef="#ctx0" brushRef="#br0">7152 4805 24930,'-22'-8'-1302,"4"-4"0,6-6 1,4 1-1,2 1 0,1 3 1,0 2-1497,0 2 2743,1 6 1,10-4 0,3 7 546,4 0 1,1 0 0,1 0 0,-1 0-231,0 0 1,5 2 0,1 1-1,3 3-36,2 2 0,2-3-51,1 5-327,1-7 1,5 5-1,4-5 1,5 2-1,4-2 505,5-2 0,4-1 0,2 0 0,4-1 605,4-4 0,8 2-533,2-7 0,2 7 1,-4-2-1,2 4-279,-2 1 1,-1 0-150,-2 0 0,-5 0 0,0 0 0,2 0 177,2 0 1,-5 0-86,-4 0 1,2 0 0,1 0 0,0 0 83,4 0 1,-5 0-133,-1 0 0,1 0 1,0 0-1,2 0 22,3 0 1,0 0-69,-2 0 1,4-2-1,-5-1 1,1-2 4,0 2 1,-4 2 2,4 1 1,-6 0 0,4 0 0,-1 0-28,3 0 0,2-5 22,-2 0 0,2 0 0,-4 5 0,2 0-31,7 0 0,-7 0 39,5 0 0,-3 0 1,3 0-1,0 2 4,0 3 1,-6-4-18,-3 4 0,-4-2 0,-1 0 0,1 2-19,4-2 1,-5 4 26,0-3 1,0 3-1,-7-4 1,2 3-39,0 2 0,-6-3-115,2 4 0,-4-1 1,0 3-1,2-1-59,1 1 0,7-3 166,-2 1 1,-1-4 0,1 3 0,3-2 69,5-3 0,-6-1 40,3-2 1,-4 0-1,4 0 1,2 0 261,2 0 1,-7 5-246,3-1 1,-8 1 0,1-3-1,1 1 31,0 1 0,-6 3-47,3-2 0,-4-4 1,0 4-1,4-2 122,4 2 0,3-4-119,2 4 0,-5-3 1,2-2-1,3 0 5,3 0 0,1 0-84,-4 0 1,0 4-1,0 1 1,1-2 29,4-1 1,-5 3-20,0-1 1,0 3 0,-5-4 0,3 2-1,2-2 1,-5-2 15,0-1 1,0 5 0,7 0-1,2-2 42,6-1 1,-3-2-49,3 0 0,1 4 0,8 1 0,-36-3 1,0-1-11,2 0 0,0 0 1,0 1-1,1 0-70,0 0 0,-1 1 0,3 3 0,0-1 0,2-1 0,0 0 1,0 1-1,0 0-36,1 0 1,1-1 0,1-2 0,-1-1 79,-4 1 1,0 1 0,3 0 0,1 0-1,-2 0 1,1-1 0,0 0 0,0-1 38,0 0 1,-1 0-1,-3-1 1,-1 0 83,37 0 1,-6-2 0,2-1 0,-6-2 442,-9 2 0,1-3-291,-10 1 0,3 0 0,4 5 0,-1 2-152,-1 3 0,3-2-165,-8 6 1,-3-4-1,0 3 1,-1 0-81,-1 0 0,-6-3 97,-8 4 1,-3-6 0,-1 3 81,-1 1 1,-6-6-82,-3 4 0,-9-2 1,-4 0-966,0 2-1230,-4 6 1998,-2-3 0,-14 6 1,-8 1-1</inkml:trace>
  <inkml:trace contextRef="#ctx0" brushRef="#br0" timeOffset="1">14033 7975 22197,'-20'-6'-478,"2"3"1,-4-5 0,0 0 0,2 2 0,-2-2-1,-1 2 1,-2-1 829,-2 4 1,5-3 0,3 1 0,3 2-1,2 1-403,0 2 1,6 2 151,3 3 0,5-4 0,7 4 87,7-3 1,13-2 0,11 0 0,4 0 43,6 0 1,4-2 0,9-1 0,7-4 236,7 0 1,4-3-245,-37 3 0,1 0-149,2 0 1,2 0-1,0 0 1,0-1-1,4 1 1,1 0-1,0 0 1,-1 0 0,-2 0-1,0 0 17,-3-1 1,-1 2 0,-2 1 0,0 2-1,36-2 1,-10 3-175,-10 2 0,-15 0 0,-13 0-370,-5 0 138,-6 0 0,-20 5-917,-9 0 1197,-10 0 1,-11-1 0,-3 3 0,-7-1 0,-6 2 0,-7 0 0,-6 1-383,-3-1 0,-5 3 300,0-6 1,2 4-1,-1-2 1,-2-1-69,-1 0 0,2 1 262,1-3 1,6-2-1,-2 3 1,5-4 57,5-1 1,10 0 66,8 0 0,11-4 874,4-1 1,12 0-951,12 5 0,6-5 0,18-1 0,5 0 158,6-1 1,6-4-131,6 2 1,2-2-1,14-2 1,3 2 132,3 0 0,-34 3 0,0 0-141,36-1 0,-36 3 0,1-1 0,38-7 0,-39 7 0,0 1 131,2 2 0,-1-1 0,33-6-157,-13 6 1,-5-4-1,-7 4 1,-10 2 45,-7 1-433,-13 2 1,-16 6-483,-13 4 0,-1-2 575,-12 1 1,-1-6-1,-6 4 1,-2-3-59,-1 1 1,0 2-7,5-3 1,1-1 0,1 5 0,4 0-701,2 0 0,2 2-122,9 4 0,-2 0 842,6 0 1,0 0-1,5 1 1</inkml:trace>
  <inkml:trace contextRef="#ctx0" brushRef="#br0" timeOffset="2">11488 8004 25065,'-28'-14'-80,"6"4"1,4 1-2056,7-2 2188,5 4 0,12-4 0,5 7 1,7 0-1,6 1 0,4 0 345,5-2 1,3-1-1,7 3 1,1-2-166,4 2 0,2 0 0,10 0 0,5-4 2,6-1 0,3 4-113,-2-6 1,3 5 0,3-2 0,-1 0-278,1 4 1,-4-3 257,-8 1 0,-4 0 0,-10 5 0,-8 0 20,-9 0 1,-15 2-355,-15 3 1,-22 2-1,-13 8 1,-16-1 61,-16 0 0,-10 5 168,27-9 1,0-1 0,-2 1 0,0 1-1,-3-3 1,-2 1 0,-2 0 0,0 1-312,-2-1 1,-1-1 0,-2 0 0,1 0 374,1-1 1,0 0-1,-3 1 1,0-2-1,-1 1 1,0-1 0,1 0-1,0-1 56,2 0 1,2 0 0,9-4 0,1 1 446,-30 3 0,23-4-41,15-1 0,28-1-187,20-4 0,12-1 0,22-6 0,8 3-528,7-2 0,13-2 96,-1-1 1,-30 7-1,1 0 1,-1 0-1,1 0 1,2-1-1,1 1-265,-1 0 0,0 0 0,0 2 0,1 1-360,0-1 1,0 0 456,-2 3 1,1 1 0,3-2-1,0 0 262,-4 2 0,0 2 0,3-1 0,1 0 0,-6 0 0,0 0 0,40 0 0,-4 0 0,-1 0 0</inkml:trace>
  <inkml:trace contextRef="#ctx0" brushRef="#br0" timeOffset="3">16721 7947 28100,'-37'-11'-1471,"6"-2"0,7 1 0,11 2 1121,12 4 0,13-4 0,12 6 1,4-1 723,6-1 1,2 2 0,8-3 0,5-1 586,8 0-867,0 5 0,12-4 0,-2 7 0,4 0 0,5 0 0,4 0 0,-39 0 1,0 0-143,40 0 1,-40 0 0,0 0-2,35 0 1,1 5 0,-6 1 0,-3 1-405,-8-1 1,-12 3 285,-6-4 0,-7 1 0,-13-1-117,-7 5 1,-20-2-111,-14 1 0,-19 1 1,-11 4-1,-10 0-99,-7 0 1,-10 5 438,36-9 0,0-1 0,-3 1 0,0-1 0,-1-2 0,0 0 0,0 0 0,-1 0-146,3 1 1,1-1-1,-38 2 302,8 1 1,1-7 0,5 2-1,12-4 254,13-1 1,13-6-158,18-4 1,9-7-1,13-4 1,10 1 865,15-1 0,11 1-812,13 1 0,6 3 0,-29 7 0,1 1 0,2 1 0,1 3-77,0 1 1,1 1 0,-1 1 0,1 0-500,-2 1 1,1 0 0,0 3 0,-1 1 322,1 0 0,0 1 0,-2 3 0,0 0 0,-2 0 0,1 1 0,36 9 0,-1 1 0</inkml:trace>
  <inkml:trace contextRef="#ctx0" brushRef="#br0" timeOffset="4">13038 12098 6256,'0'-9'93,"0"-1"0,2 1-25,2 1 1,-2 0 0,4 5 0,-1-4 130,0 0 0,0 2 0,-4-5 0,2-1 372,2-1 0,0 2 1,-5 1 214,0-2 0,4-2 124,1-1-821,0 0 7,-5 6 0,-2 1 1,-2 7-1,-4 2 1,-2 4 22,1 8 0,-1 7-58,-4 7 1,-6 7 0,-4 5 0,-3 5-129,-1 8 0,-1 7 32,1 1 0,-1 10 0,1-6 1,1-5-10,3-5 1,-1-15 2,6-2 1,2-8-1,6-8-745,1-8 516,7-6 1,-3-19 0,7-5-1,2-4-316,2-6 0,6-2 405,-1-5 0,-2 3 0,1-3 0,2 3 301,2 1 1,1 1 131,0-1 1,0 7 0,1 3 0,-1 5 331,0 5 0,0 2 327,0 7-614,1 7 1,-6 8-1,-1 12 1,-2 6 0,-1 4 874,1 2-1127,-4-4 1,4 0 0,-6-8-1,0-4 1,0-2-925,0-1-293,0-10 1172,0 2 0,0-12 0,0 0 0</inkml:trace>
  <inkml:trace contextRef="#ctx0" brushRef="#br0" timeOffset="5">11602 13122 8159,'-9'-14'-415,"1"-1"1,0 1 857,0 0-322,5 0 0,-4-1 1,7 1-1,0 0 1,0 0-1,0 0 1,0-1 1078,0 1-886,0 0 0,0 0 1,0 0-1,0-1 1363,0 1-480,0 0-780,0 6 0,0 8-327,0 9 0,0 6 0,-1 5 0,-2 9 20,-2 7 1,-1 5-139,1 2 0,-1 1 0,-5 2 0,3 1-180,1-1 1,-2-2-250,4-1 1,-1-2-1,3-2 1,-2-4-799,2-5 0,1 0 335,2-11 1,0-5-741,0-4 1109,0-7 551,0 3 0,-6-6 0,-2 0 0</inkml:trace>
  <inkml:trace contextRef="#ctx0" brushRef="#br0" timeOffset="6">11318 13250 8159,'0'-15'305,"0"1"607,0 0 0,6 5-465,4-1 1,4 5 0,5-3-1,4 1 88,4-1 0,2 5-482,-1-2 0,-1-2 0,-2 3 0,-1 1-61,1 1 1,-3 2-377,2 0 0,-2 0 1,2 0-1,-5 0-3094,-3 0 3478,-8 6 0,4 9 0,-4 7 0</inkml:trace>
  <inkml:trace contextRef="#ctx0" brushRef="#br0" timeOffset="7">11645 13463 8159,'14'0'1123,"0"0"1,2-2-848,3-2 1,5-6-95,9-9 0,-2-3 0,6-6 0,-2-1 98,-4 1 0,-1-1-239,-1 1 0,-9 1 1,-6 3-1,-7 5-173,-6 4 48,-1 0 0,-11 8 0,-5 2 0,-4 5 195,-5 5 0,-2 2-45,-2 8 0,1 5 0,1 2 0,3 2-36,5 0 0,4-2-129,0 1 1,3 4-1,2-5 1,5 2-280,4 0 0,7-8 254,4-2 1,7 0 0,4-6 0,1 0 56,3-3 1,0-5 138,-1-5 1,1 2-1,-6-7 1,-1-1 287,-3-1 1,-5 2 67,-1 1 1,-6 4-1,4-3-229,-1 2-547,-4 1 0,6 5 0,-5 1 1,3 4-436,2 5 0,-3-2 783,4 1 0,1 7 0,4 6 0</inkml:trace>
  <inkml:trace contextRef="#ctx0" brushRef="#br0" timeOffset="8">12384 13108 8242,'2'-15'620,"1"1"1,2 0 204,-2 0 0,-8 6 0,-4 3 0,-6 5 360,-4 5-1229,4 3 0,-11 11 0,7 1 1,0 2-1,0 2 0,2 0 1,3-2-448,3-2 1,8 4-1,-2-5 1,3-2-125,2-1 0,5-2 326,0 1 0,11-6 0,-2 1-179,2 1 703,-1 1 1,-2 2 0,-4 1 0,-5-3 272,-8-2 1,-3 2-457,-8-2 0,-4-2 1,-1 1-1,-2 2-127,-4 2 1,1-4-415,1 1 1,4-7-1,6 2-1257,0-4 1746,6-1 0,1-6 0,7-2 0</inkml:trace>
  <inkml:trace contextRef="#ctx0" brushRef="#br0" timeOffset="9">12484 13036 8233,'0'-14'564,"0"0"1,1 1 564,4 4 1,-2 3 311,7 6-1244,-7 6 0,8 2 0,-6 6 0,-2 2 0,0 3 0,0 4 0,2 4-62,-2 2 0,-2 4-415,-1 0 1,-1 0 0,-2-4 0,-2-1-746,2 1 1,-3-3-78,1-2 0,-5 1 0,4-6 1102,-2-1 0,-1-2 0,-6-2 0</inkml:trace>
  <inkml:trace contextRef="#ctx0" brushRef="#br0" timeOffset="10">12341 13335 8233,'0'-9'1014,"0"-1"-573,0 1 1,7-4 87,2 3 1,10-2-1,5 2 1,4-1 153,5 2 1,2-4-587,3 4 1,3 1 0,-4 0 0,-1 0-418,-3 0 0,-4 5-1523,-6-2 1843,-9 4 0,5 1 0,-3 0 0</inkml:trace>
  <inkml:trace contextRef="#ctx0" brushRef="#br0" timeOffset="11">11645 13975 8151,'-5'-10'2413,"0"1"-1463,2-2 0,2 6 0,1 5 1,0 9-715,0 9 1,0 2-1,0 6 1,0-3-591,0 3 1,0 0 0,0 3 0,0-1-996,0 1 0,0-2-79,0-4 716,0-2 0,0-7 712,0 0 0,0 1 0,0-1 0</inkml:trace>
  <inkml:trace contextRef="#ctx0" brushRef="#br0" timeOffset="12">11673 13818 8151,'22'-23'2,"-3"1"1,-1 1 403,1 4 1,3 6 239,6 1 1,1 7-1,-3-2 1,0 5 240,-3 5 1,0 3-574,0 6 1,-9 2-1,-9 3 1,-3 3-262,-2 0 0,-8 8-307,-6-6 0,-7 6 0,-9-8 0,-1 2-463,-3-1 1,-5-1 0,1 2 0,3-3 0,2-7 0,3-2-1285,2-2 2001,-1-4 0,7 1 0,1 0 0</inkml:trace>
  <inkml:trace contextRef="#ctx0" brushRef="#br0" timeOffset="13">12014 13975 8656,'0'8'3565,"0"-2"-2625,0-6-547,0 6 1,-1-3-1,-4 7-279,-4 1 0,-4-3-855,-1 1 472,6-5 1,-5 8 0,4-4 0,-4 2-1402,-1-1 819,0 0 800,6-1 1,8-8 0,11-9 0,5-4 165,3-1 1,4-5 49,-4 0 0,0 0 0,-6 5 0,-2 1 189,-2 4 1,-4-2-360,5 6 1,-7-1 0,0 3-404,-6-2 0,0 2-1014,-7 7 1422,7-2 0,-10 11 0,5-5 0</inkml:trace>
  <inkml:trace contextRef="#ctx0" brushRef="#br0" timeOffset="14">12256 13932 8168,'0'-14'-191,"2"0"77,2-1 1381,-2 1 1,4 5-1,-4 1-524,3 2 0,-4 2-769,4 9 1,-8 3-1,-2 6 1,0 0-303,-1 1 0,3 4-63,-7 0 0,7 0 0,-2-4 0,2 3-209,-1 1 1,2-5 596,-3-5 1,4 1 0,1 4 180,0 0 1,-2-4 105,-3-1 1,4-4 0,-6 4 100,1 2-1063,-2 2 0,-1-3 678,-1-1 0,1 1 0,-5 4 0</inkml:trace>
  <inkml:trace contextRef="#ctx0" brushRef="#br0" timeOffset="15">12455 14046 8168,'-14'6'0,"0"0"1249,0 4-846,6 3 1,-5-4-1,4 8 1,-3 4-1,1-1 1,3 1-1,2-2 786,3 2 1,1-6-1446,2 4 0,2-5 0,3-4-1607,4-5 0,4-4 1863,1-1 0,7 0 0,1 0 0</inkml:trace>
  <inkml:trace contextRef="#ctx0" brushRef="#br0" timeOffset="16">12484 13804 8092,'-13'-1'1830,"3"-4"-767,4 3-664,6-10 1,6 10 0,4-1-1014,3 6 1,1 0 613,0 7 0,7-1 0,1 5 0</inkml:trace>
  <inkml:trace contextRef="#ctx0" brushRef="#br0" timeOffset="17">12711 14088 8016,'6'-14'73,"2"-2"1,2-1 242,-1-2 1,-1 0 0,3 7 0,-1 0 50,1 3 1,-3 1 24,1-1-185,-6 2-187,4 7 0,-9 2 0,-3 1 0,-3 3-315,1 2 1,-5 2-158,8 4 0,-3-1 1,4-2-714,-2-2 1165,1 1 0,-3 4 0,0 0 0</inkml:trace>
  <inkml:trace contextRef="#ctx0" brushRef="#br0" timeOffset="18">12839 13946 8016,'0'-8'-233,"-6"-4"1,4 9 367,-3-7-52,4 1 1,1-6 0,0 1 113,0 0 1,1 0 303,4 0-148,-3 6 0,4-5 0,-6 4 312,0-4 0,0 7-394,0 6 0,0 6-197,0 8 1,0 2 0,0 1 0,-2 4-349,-2 1 0,2 2-299,-3 4 1,-1 1-1,0-3 573,-2-2 0,-2 9 0,-4-3 0</inkml:trace>
  <inkml:trace contextRef="#ctx0" brushRef="#br0" timeOffset="19">12725 14160 8016,'8'-7'-545,"5"4"217,-4-6 577,4-1 1,1-3 0,0 2 0,2 2 0,2-2 90,1-2 0,1-1 0,-3 0 1,2 1-440,-1 4 1,-7 1 214,-2 3-753,1 3 1,-1-4 636,1 6 0,-7 0 0,3 0 0</inkml:trace>
  <inkml:trace contextRef="#ctx0" brushRef="#br0" timeOffset="20">13024 14032 7647,'-8'0'2091,"0"0"-1929,3 0-90,4 6-287,-6-4 1,7 5 0,0-2-204,0 5 1,2-4-1,3-1 1,4-4-62,4-1 1,1 0 422,0 0 0,1-4 0,0-3 0,3-1 75,1-3 0,0 0 291,-5 2 1,0-2-1,-1 4 1,-2 1 688,-2 0-917,1-5 0,-4 9-573,-6-3 1,-2 4 490,-7 1 0,0 6 0,-6 2 0</inkml:trace>
  <inkml:trace contextRef="#ctx0" brushRef="#br0" timeOffset="21">13422 14017 8013,'8'-14'301,"5"0"796,-12 6-1010,5 2-173,-12 12 167,-2 2 0,-1 5 501,-1-4-29,7-3-389,3-6 1,8-1-1,8-4 1,1-3-350,2 0 0,6-3-789,-1 6 974,-3 1 0,12-3 0,-3 0 0</inkml:trace>
  <inkml:trace contextRef="#ctx0" brushRef="#br0" timeOffset="22">11588 11430 8401,'0'-14'96,"0"-5"1,0-2 0,0-1 0,0-3 0,0-2 468,0-1 0,-5-6 1,-1 1-1,-4 0-318,-5-2 0,-1 1 1,-8-4-1,-3 5 1,-3 4-1,-5 4 52,-1 1 0,-2 11 0,-3 1 0,3 4-32,5 5 0,1 1-317,-1 2 1,10 7 0,-1 2 0,8 4-597,7 1 1,-2 5 202,6 0 1,0 1-1,8-2 1,5 1 442,6-2 0,10-1 0,-2-2 0</inkml:trace>
  <inkml:trace contextRef="#ctx0" brushRef="#br0" timeOffset="23">11346 10876 8401,'-19'-15'29,"0"1"0,2 1 716,1 4-126,2 3 1,-5 6 0,0 0 0,2 1 85,1 4 0,-5 4-406,-2 10 0,-4-1 0,0 4 0,2 0-230,1 0 0,7-4-200,-2 0 0,4 3 0,4-2 0,3-2-264,2-1 0,8-6-4,7-1 0,10-4 0,6 3 0,7-2-1038,6-3 1437,9-1 0,4 4 0,6 2 0</inkml:trace>
  <inkml:trace contextRef="#ctx0" brushRef="#br0" timeOffset="24">9185 10648 8371,'-14'-8'280,"-5"-4"1,2 5-1,4 6 495,7 10 0,6 10 0,4 10 0,4-1 266,0 0-1066,5 1 1,-5-1 0,6 2-1,0 2 1,0 3 0,1-1 0,-1 0-806,0-8 27,0 3 0,2-13 0,1 3 0,2-5 803,-1-5 0,-9-2 0,-3-7 0</inkml:trace>
  <inkml:trace contextRef="#ctx0" brushRef="#br0" timeOffset="25">9071 10677 8371,'-26'-42'-318,"2"5"0,3-1 1785,7 9-1073,6 4 1,14 12-1,13 4 1,8 4 81,6 4 1,5 1-320,10 0 1,4 6-1,10 5 1,4 6-210,3 7 0,-2 4 135,-1 6 1,-3-3-1,0 9 1,-10 2-156,-12 4 1,-11 1-34,-21-4 0,-7 0 1,-16-2-1,-18-3 1,-15-5 0,-18-8 88,25-12 1,-1-2 0,0-2 0,-2-1 0,0 2 0,0-1 0,-2 0 0,1 0-248,-1 0 1,0 1 0,3-3 0,0 1 0,-35 13 0</inkml:trace>
  <inkml:trace contextRef="#ctx0" brushRef="#br0" timeOffset="26">18484 12439 8291,'-8'-14'-372,"-5"0"0,5 0 1</inkml:trace>
  <inkml:trace contextRef="#ctx0" brushRef="#br0" timeOffset="27">20360 10136 10711,'-20'-20'-256,"2"4"1,-4-3-1,0 5 1,0 4 0,-3 6 1232,-2 2-852,-2 2 0,1 3 0,0 7 0,-1 10 1,1 10-1,-1 8 0,2 3 0,4 2 1,5-1-1,6 1 0,4 0-225,1-1 1,4-1-263,8-3 290,3-3 0,12-14 0,6-6 0,4-5 0,5-5 0,-1-7 0,3-6-24,-1-4 142,-4-9 1,7-1 0,-6-6 0,-3-1 0,-3 1 0,-5-1 0,-1 1 121,-4-1 1,-7-4-120,-6 0 0,-2 0 0,-4 4 1,-2 1-81,-6 0 1,-7 4-82,-2 0 0,0 11 0,5 1-777,-1 4-320,1 3 1185,6 12 1,2 7 0,6 8-1</inkml:trace>
  <inkml:trace contextRef="#ctx0" brushRef="#br0" timeOffset="28">20815 10293 15642,'0'-15'-2777,"-1"3"2944,-4 2 0,2-1 0,-7 7 71,-1 0 0,-1 3-923,-3 1 497,7 0 0,-3 6 1,7 4-1,0 2-1034,3 2 0,12-4 1185,3-1 0,16-5 0,0 2 0</inkml:trace>
  <inkml:trace contextRef="#ctx0" brushRef="#br0" timeOffset="29">21455 9738 13216,'6'-30'-639,"-3"-1"1,5 12 0,-1 1-593,-4 3 1896,-2 7-554,-7 8 0,-2 8 0,-8 6 1,-3 2-1,-4 1 0,-4 3 0,-2 3 32,1 2 0,0-3-173,-1 2 0,7-1 0,3 4 0,5-3-152,4-5 1,4 1 7,6-1 0,6 0 1,5-5-1,8-1 211,10-3 0,6 2 42,7-2 0,1 1 0,0 0 0,-2-2 182,-3 2 1,-2 2-208,-3 1 0,-9 2 0,-2 1 0,-9 2-88,-9-1 1,-10-1 40,-8 2 0,-7-3 0,-9 3 1,-1-5 123,-3-4 0,1 2-19,5-2 1,1-4 0,3-1-193,5-4 0,10-7-81,4-4 1,5-4 0,6-5-1,9-4 71,7-4 1,6-2 86,5 1 1,-3-5-1,4-2 1,-4 0 164,-2 0 0,-4-4-96,-1 1 1,-7-3 0,-2-2 0,-7 2-12,-6 3 0,-7 8-20,-4 7 0,-8 7 1,-8 2-1,-5 7 87,-7 6 0,1 1-20,-1 0 0,7 6 0,-1 4 0,5 1-197,4-2 0,7 4-783,2-4 849,6 4 1,8 7-1,0 2 1</inkml:trace>
  <inkml:trace contextRef="#ctx0" brushRef="#br0" timeOffset="30">23417 10989 7918,'-14'-1'-502,"0"-2"0,1-4 895,4-1 0,-4 4 0,3-6 130,-2-1-423,-2 5 1,1-7 0,2 4 0,3-4 0,2-1 0,1 0 0,0-1 132,0 1 0,1-5-200,4 0 1,0-4-1,0 2 1,0 0 49,0 1 0,0-4-12,0 5 1,6 0-1,3 4 1,4-3 14,1-1 0,1 0-115,-1 5 1,2 0 0,3 1 0,3 2-101,0 2 1,5 1 40,-4-2 1,-1 4 0,2 4 0,1-1-89,2-2 1,-3 1 63,0 4 1,-5 0 0,3 1 0,0 2-93,0 2 0,-5 2 158,2-3 0,2-2 0,-2 3 1,0-4 29,1-1 1,1 0 50,2 0 0,0 0 0,-6 0 0,4-1-18,1-4 0,-5 3 31,2-2 1,-3 0-1,-2 1 115,0-2-94,-6 1 0,3 5-8,-6 4 1,0 3 116,-5 6 0,-2 2 1,-3 1-1,-3 2 33,1-1 0,-5 2-191,8-1 1,-7 5-1,3-4 1,-2 2-43,1 4 0,1-6-181,-2-1 1,-1 2-1,7-1 1,0 1-1298,3-1 1500,1-1 0,0-4 0,0-1 0</inkml:trace>
  <inkml:trace contextRef="#ctx0" brushRef="#br0" timeOffset="31">23204 9824 8569,'0'-37'-254,"0"2"0,0 7 0,0 0 0,0 1 0,0 1 513,0 3 1,0 5 0,0-1 0,-2 4 150,-3 0 1,-4 8 0,-8 2 0,-2 5 0,1 6-164,2 8 1,2 8 0,0 12-1,1 2-296,4 0 0,3 10 0,6-3 0,0 1-474,0 0 0,1-3 337,4-3 1,8 0-1,7-8 1,4-5-315,6-3 1,0-9 342,8-8 0,0-7 1,4-7-1,-1-10-25,-3-6 1,-5-10 392,-9-3 0,-5-3 0,-9-2 0,-6 1 334,-2-1 0,-4 2-341,-2 3 1,-9 0 0,-8 8 0,1 3-67,-1 0 0,2 11-308,5 2 0,2 11 1,2 3 169,5 8 0,4 5 0,1 1 0</inkml:trace>
  <inkml:trace contextRef="#ctx0" brushRef="#br0" timeOffset="32">23929 9809 14997,'-24'-6'-448,"2"-3"1,2-4 0,2 0 1200,2 4 1,7-2-1264,-1 6 1,3 7-389,-3 7 0,5 4 770,10 1 0,3 0 0,6 0 0</inkml:trace>
  <inkml:trace contextRef="#ctx0" brushRef="#br0" timeOffset="33">24327 9596 13105,'-13'-22'-322,"2"3"0,2 3 0,-1 2 1,1 1 698,-1 4 1,1 3 0,-5 6 0,-1 1 0,1 4 0,2 6-400,2 6 0,-1 7 0,6 8 0,2 2-385,2 3 1,9-4 0,4 3 0,7-1-146,3-3 0,3-4 189,9-4 1,0-4-1,6-7 1,-2-4 301,1-4 1,-2-5 247,1-5 1,-12-4-1,0-10 1,-7-5 564,-7-3 0,-7-1-471,0-1 1,-12 1-1,-7 0 1,-8 1 248,-5 3 0,-3-3-388,-3 4 1,3 2 0,-3 2 0,3 5-209,1 4 1,3-1-940,2 7 0,5 0 954,9 9 0,17 3 1,9 6-1</inkml:trace>
  <inkml:trace contextRef="#ctx0" brushRef="#br0" timeOffset="34">24981 9539 8583,'0'-14'200,"0"5"-53,0-1 1,-2 7-1,-2 1 1,-4 9-211,0 7 0,-5 10 0,4-1 0,-5 4-193,-5 2 1,8-1 69,-4 0 1,11-1 0,-1-1 0,3-4 45,2-2 0,7-2 114,2-9 0,8-3 0,4-7 0,1-4 84,3-4 0,2-4 110,2-1 0,-7-7 1,-3-1-1,-5-2 520,-5 1 0,-2-1-463,-7-4 1,-2 1-1,-4 3 1,-8 3 61,-8 1 1,-5 9-349,-2-3 1,-1 9-1,-1 0 1,-3 5-450,3 5 0,2 3 510,6 6 0,2 7 0,7 1 0</inkml:trace>
  <inkml:trace contextRef="#ctx0" brushRef="#br0" timeOffset="35">25507 9298 8542,'-6'-21'-55,"-1"4"1,-4-5 0,3 1 547,2 4 0,0 6 0,1 3 0,-6 1 0,-5 7-247,-3 8 0,-1 3 0,1 13 0,-3 1-271,0 2 0,-4 6 0,7 2 1,2 1-518,1 4 1,7-1 381,-1-1 1,7 3-1,1-4 1,10-3-304,11-5 0,8-2 325,6-8 0,8-2 1,7-8-1,-1-4 97,2-3 0,2-2-15,6 0 1,-2-2 0,-3-3 0,-5-4-190,-2-4 1,-9 4 124,-3-1 0,0 1 0,-6-5 0,-8 1 120,-6 4 0,-4-4 0,5 5 0</inkml:trace>
  <inkml:trace contextRef="#ctx0" brushRef="#br0" timeOffset="36">25806 9482 8542,'-10'-14'-392,"2"0"1032,2 0 300,1 6 0,5 5 0,0 11-115,0 6 1,0 9-644,0 1 1,0 3-1,0 3 1,0 2-143,0 1 0,0 0-347,0-5 0,0 2 0,0 2 0,2 3-562,3 1 0,-2-4-905,6 1 1774,1-3 0,10 5 0,2 1 0</inkml:trace>
  <inkml:trace contextRef="#ctx0" brushRef="#br0" timeOffset="37">15739 14231 6243,'-1'-8'361,"-2"1"-223,-2 1 1,0 3 0,4-5-59,-4 2 1,3-1 107,-2 3-1,2 2 54,-4-11-84,4 12-28,-4-12-23,6 12-134,0-6 0,0 14 1,0 2-1,0 4 6,0 1 0,0 0 11,0 0 1,0 1 0,0 0 0,0 3-24,0 1 0,0 1 15,0-1 1,0-3-1,0 3 1,0-3-28,0-2 1,0 0-404,0 0 449,6-6 0,2 5 0,6-5 0</inkml:trace>
  <inkml:trace contextRef="#ctx0" brushRef="#br0" timeOffset="38">15782 14401 8554,'-14'-1'-790,"0"-3"14,-1 0 1,8-3 719,2 3 0,2 2 1,0-4 256,-2-1 0,0 4 163,5-6 1,0 4 395,0-4-468,0 5-226,6-8 0,-2 10-72,5-2 1,0 2 0,6 2-1,0 2-89,4 2 0,-1-2 79,6 3 1,1-4 0,6-1 0,6 0 143,4 0 0,0 0-100,11 0 0,2-1 0,6-4 0,3-5 24,2-2 0,1-2-50,5-1 0,0 6 0,0-1 0,0 1-60,1 1 1,2-3 8,-3 6 0,2 0 0,-12 5 1,-1 0-142,-1 0 0,2 0 168,1 0 1,4 0 0,-3 0-1,2 0 21,3 0 0,6 0 5,2 0 0,-2-4 0,-6-1 0,-3 2-8,-2 1 0,2 2 11,-8 0 1,-3-5 0,-12 1 0,-1-1 26,-3-1 1,2 4-16,-7-3 0,5 4 0,-5 1 1,-1 0 20,-2 0 1,-2 0-39,1 0 0,-7 0 1,-3 0-1,-4 0 4,0 0 144,-1 0 361,-6 0-429,-8 0 1,-7-2-1,-4-3 1,2-2-38,-2-1 1,0-5-14,1 4 0,-2 1 1,2-2-1,-2-1-2,-3-2 1,1-1 3,0 0 1,1 0 0,2 0 0,2-1 168,-2 1 0,-2 2-192,-1 2 0,4-1 0,1 6-555,-2 2-614,-2 2 1158,5 1 0,2 6 0,6 2 0</inkml:trace>
  <inkml:trace contextRef="#ctx0" brushRef="#br0" timeOffset="39">19664 14117 8359,'-5'-10'-407,"-1"3"1,-1-1 0,-1 1 0,2-1 438,0 1 0,-5-3 1,3-4-1,-2 0 191,1-1 0,6 6 1,-4 1-1,3 0 102,-1 0 0,-2 0 156,3-1-462,2-4 30,-4 12 1,6 1-63,0 9 0,0 4 0,0 3 0,0 1-92,0 2 0,0 6 50,0-1 0,5-4 0,-1 1 1,1-2-7,1 0 0,-2 5-11,5-6 0,-6 1 0,3-4-134,1-1 1,-1 0 136,4 0-219,-4-6 1,0 3 287,4-6 0,9 6 0,3-3 0</inkml:trace>
  <inkml:trace contextRef="#ctx0" brushRef="#br0" timeOffset="40">19792 14231 8361,'-10'0'-373,"1"0"1,-2 0-207,-2 0 0,3 0 810,1 0-58,6 0-128,-4 0 89,1 0 0,5-2 1,-3-1 311,8-2-427,-3 0 1,7 5 0,-3 0 0,4 0 0,4 0 1,1 0 0,0-4 0,2-1 0,3 2-68,5 1 1,3 1 10,1-4 0,5 3 0,2-4 0,1 1-40,4 1 0,1-1 44,2 5 27,6-7 0,-4 6 1,6-4-1,-2 4 0,-3 1 1,-2 0 1,-1 0 0,-1 0 0,1 0-38,0 0 0,-1 0 24,1 0 0,-1 0 1,1 0-1,0 0-13,-1 0 0,1-5 32,0 0 1,-1-1-1,1 3 1,0-2 27,-1 2 1,-4 1-29,0 2 1,-1 0 0,0 0 0,-2 0 56,0 0 0,-3 0-45,5 0 0,-3-5 0,2 1 0,-3 0 8,-6 3 1,1-1-20,-4-2 0,3 2 0,0-4 1,-2 1 1,-1 0 1,-5 0-19,4 5 1,-4-4-1,4-1 1,-1 2 1,0 1 0,-3 2 7,4 0 0,-5-4 0,1-1 8,-3 2 0,-7 1 55,1 2 55,-7 0 71,3 0-159,-19 0 1,4 2-11,-10 2 0,8-2-38,1 3 14,7-4 1,-8 1-2,6 3-28,1-4 241,4 5-166,0-6 1,-2 0 114,-3 0-98,4 0 1,-7 0 0,5-1 134,-2-4-216,0 4 22,5-6 0,-5 6 132,1-4-50,-1 3-59,5-4 1,-2 1 33,-2 1 131,2-1 12,-4-1-161,-1-2 0,4 0-72,-6 3 1,6 2-43,-2-2 0,2 3-121,-2-2 20,3 2 1,-5 2-4,2 0 43,3 0 47,-4 0 102,0 0-425,4 0-585,-4 0 1001,6 0 0,-7 6 0,-1 2 0</inkml:trace>
  <inkml:trace contextRef="#ctx0" brushRef="#br0" timeOffset="41">21867 14074 7865,'-8'-14'-436,"2"5"1,5-1-1,-3-1 680,0-2-129,-1 5 1,5-4-116,0 2 0,6-2 0,2-2 0</inkml:trace>
  <inkml:trace contextRef="#ctx0" brushRef="#br0" timeOffset="42">23104 13790 8524,'-12'-6'-549,"1"-2"0,3-2 0,0 1-200,0-2 726,5-2 0,-5 5 0,5 2 0,-4 0 0,-1-2 94,-3 0 0,3-5 34,-1 4 1,1 1 40,-1-2 0,-4 6 0,4-6 178,-4-1 0,3 3-213,1-1 1,4 4 225,-4-5-119,6 7 1,-9-5-8,8 4 0,-3 2-102,3-3 0,2 10 0,-3 4 0,4 6 146,1 4 1,0-2-195,0 7 1,0-5 0,0 4 0,0 3-25,0 0 0,0 3-15,0-1 1,1 1 0,3-2-1,2-2-140,2-1 0,1-7 144,5 2 0,2-5 0,3-4 0,5-6 55,3-2 0,3-2-36,3 0-85,3-6 1,15-2 0,4-6-1,5-1 1,2 1-15,1 0 1,0 0-1,7 1 1,-1 2-24,4 1 0,-4 7 123,-2-1 0,-6 2 1,4 2-1,-3 0 190,-7 0 1,-6 0-127,-11 0 0,1 0 1,-4 0-1,-2 0 335,-3 0 0,-4 0-144,-12 0 1,-5 0 585,1 0-773,-7 0 1,2-5 0,-9-1-219,0-2 1,-3 5 41,3-2 0,2-3 1,-3-1-106,4-4 1,1-1 31,0 0 1,0-2 0,0-1 0,0-2-65,0 1 1,0-2 108,0 1 1,0-2 0,0 4-1,0-2-946,0 1 526,0 9 0,-7 3 510,-2 6 0,-4 6 0,-1 2 0</inkml:trace>
  <inkml:trace contextRef="#ctx0" brushRef="#br0" timeOffset="43">25493 13008 8415,'14'-21'215,"0"6"0,1-4 0,-1 3 0,0 2 379,0 0 0,-4 4 1,-4 2-1,-6 2-441,-11 3 1,-8 6 0,-11 3 0,-5 2-132,-7 3-43,-1 2 0,-12 1 0,2 0 1,-2 0-1,-5-1 0,-3-2 1,-5-3-114,0-2 0,0 4 0,-1-5 1,1-2-77,1-2 1,10-2 149,5-4 0,7-3 0,16-8 1,9-1-63,7-2 0,8 0 81,10 5 1,11 4 0,12 2 0,10 0 50,8 1 1,3 3 142,3 0 0,3 10 0,-3 7 0,2 6 363,-2 3 1,-4-3-290,-10 4 1,-4-4 0,-7 3 0,-3 1-210,-5-1 0,-10-5-114,-4 2 0,-10-8 0,-4-3-1144,-4-2 1240,5-1 0,-4-5 0,4 0 0</inkml:trace>
  <inkml:trace contextRef="#ctx0" brushRef="#br0" timeOffset="44">14616 14415 8549,'10'0'-54,"-2"-1"1,0-2 0,-2-4 0,2-1 721,0-3 1,0-1 0,1-2 358,-4-1 1,-4 1-756,-1 0 0,0 0-12,0 0-98,0 6 0,-1-3-169,-4 6 1,2 0-97,-7 5 0,6 0 0,-6 0 0,-1 0-9,-2 0 0,-2 0 84,-4 0 1,-3 0-1,-8 0 1,-4 0 102,-3 0 0,-6 0 9,-5 0 0,-7 0 0,-10 2 0,-1 1 64,-2 2 0,-5-1-141,7-4 0,-3 5 0,-2 0 0,1 0 10,4 1 1,-2-5-91,6 4 1,-6 3 0,3 0 0,1 1 46,2 1 0,5-1 32,5 6 1,-3 0-1,6 3 1,1 1 151,6-2 0,9-1-149,-1-2 1,3 7 0,1 1 0,0 1 59,3 1 1,8 5-56,0 4 0,3 8 0,2 0 1,1 6-114,4 4 0,-2 1 121,6 5 0,0 4 0,5 1 0,2-2-42,3-2 0,1-1 16,3 0-46,4 0 1,-3 0 0,7-2 0,2-4 0,0-7 89,1-4 1,7-4-1,10 2 1,2-5-3,5-3 0,10-6-1,3-1 1,8-4-1,10 3 1,-35-12-1,1-1-17,1-2 0,0-1 0,1 1 0,1-1-826,1-4 0,0 0 789,-2 1 0,1-1 0,4 0 0,0 1 0,-3-1 0,-2 1 0,0-2 0,0 1 0,37-1-20,-2-1 1,-2 0-1,-5 0 1,-2 0-169,-3 0 0,-2-6 234,-7-3 0,-1-6 0,0-2 0,-4-4 76,-5-1 1,-7 3-45,-2-4 0,-7-3 0,2-5 0,-3-4-5,-1-1 0,-5-4-40,-1-7 1,-5-5-1,-1-8 1,-6-4-40,-6 0 1,-4-3 96,-1-4 0,-4 5 1,-3 1-1,-1 0 249,-3 1 0,-1 4-137,-2-2 0,4 4 0,1 2 0,-4 4 191,-4 5 1,-1 7-115,-6 2 0,-1 7 1,-6-1-1,-3 7 183,3 6 1,-6 3-345,0 2 1,-6 6 0,-3 3 0,-1 4-125,1 1 1,-5 6 6,-1 4 1,-1 7 0,-1 3-1,3 3-373,2 2 1,7-3-422,4 2 0,8-1 1,1 4-1,10-3-187,8-5 0,13-3 996,12-2 0,7 3 0,7-3 0,0-3 0</inkml:trace>
  <inkml:trace contextRef="#ctx0" brushRef="#br0" timeOffset="45">14119 16050 8336,'-5'-23'403,"0"1"1,2 1-1,1 4 667,2 1 1,5 16 0,0 9 0,-2 12-751,-1 6 1,-2 3 0,-2 3 0,-3 6 0,-4 6 0,-4 4-359,-1 1 1,0-3-1,0 6 1,-2 2-361,-3 5 1,1 0 0,-4 5 0,0-2-99,0-3 1,3 0 271,-5 2 1,12-10 0,-1 0 0,5-6-266,5-4 0,9-4 193,9 0 242,5-6 1,10 1-1,3-9 1,7-5-1,6-4 148,6 0 0,9-8 0,7-2 0,7-3 23,5-2 1,-37-3 0,1-1-140,3 0 1,1-1 0,-3-3 0,0-1 0,4-1 0,0 1 0,-2 0 0,1 0 95,-2 1 1,1 0 0,0 1 0,1 0-81,1 0 1,1 0 0,-3 2-1,-1 1 1,-1-1 0,-1 2 0,-3-1-1,0 1-63,35 0 1,-4 2-81,0 1 1,-14 0 0,-6 0 0,-8 0 11,-6 0 0,-9 0 129,-10 0 1,-10-2 0,-7-1 403,-10-2 1,-8-4-187,-12 4 16,-7-6 0,3 3 0,-6-5 1,-1 2-1,-2 0 109,-2-5 0,2 7 0,3-5 0,5 1 23,3 0 0,8 4-18,3-1 0,5 6-394,4-6 1,12 9 51,12 1 1,14 6-1,15 10 1,6 3 208,2 4 1,2 9 35,-5 1 1,-7 7 0,-10-4 0,-7 3 285,-10 4 0,-15-3-734,-18 7 0,-16-4 0,-20-4 0,-9-3-2331,-7-1 2536,35-18 0,-2-1 0,-3 2 0,-2-1 0,0 1 0,0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826"/>
    </inkml:context>
    <inkml:brush xml:id="br0">
      <inkml:brushProperty name="width" value="0.05292" units="cm"/>
      <inkml:brushProperty name="height" value="0.05292" units="cm"/>
      <inkml:brushProperty name="color" value="#FF0000"/>
    </inkml:brush>
  </inkml:definitions>
  <inkml:trace contextRef="#ctx0" brushRef="#br0">12668 9553 8569,'-42'-6'30,"1"5"1,1-6 0,4 2 0,1 1 0,4 1 0,2 1 0,5 2 572,5 0 0,5 2-439,5 2 0,15-1 0,15 5 0,12-1 627,14-4-721,10-2 1,22-2-1,-36-1 1,1-1 0,4-1-1,2-1 1,4-1-1,1-1 1,2 0 0,1 0-1,1 0 1,1 0 22,-2-1 0,1 1 1,3 0-1,2 0 1,0 0-1,1 0 1,2 0-1,1 0-432,2 0 0,-1-1 0,-8 2 0,-1 0 346,-2 1 0,-2 0 0,-6-1 0,-2 0 1,-4 2-1,-1 0 0,34-6-90,-10 1 1,-20 4 124,-9-4 1,-13 6 0,-6-2-2022,-3 3 1547,-8 2 1,-2 7 0,-6 2 431,0 4 0,-6 7 0,-2 2 0</inkml:trace>
  <inkml:trace contextRef="#ctx0" brushRef="#br0" timeOffset="1">17303 9852 8484,'-28'-36'0,"-4"-4"0,4 7 574,3 6 1,17 14-1,3 15 1,3 11-1,4 9 229,3 5 0,1 7 0,5 6 1,-3 6 46,-2 6 0,5 3-698,-1 2 1,-2 1 0,0 4-1,0 6-222,0 6 0,-5 4 37,-1-38 0,0 0-637,-1 2 0,0 0 0,4 29 0,-1 0 0,0-9 0,-4-10-3638,-5-10 4308,-3-12 0,-13-15 0,-1-9 0</inkml:trace>
  <inkml:trace contextRef="#ctx0" brushRef="#br0" timeOffset="2">17019 10122 8484,'1'-54'-115,"0"-1"1,0 0 0,2 1 0,4 11 0,2 2-396,3 2 1,5 3 0,25-15 758,15 13 0,8 8 0,9 6 0,4 5 821,1 4 0,-39 9 0,0 2-621,3-1 0,-1 1 0,37 2 0,-6 4 0,-11 10 501,-15 10 1,-17 12-466,-16 4-526,-6 9 1,-22 3 0,-11 6 0,-16-3 0,-15 0 0,25-27-1,-2 0 1,-2 0 0,0 0-515,0 0 1,-1 0 0,1-3-1,-1-2 160,0 1 0,1-1 0,-35 15 0,2-6 0,5 0-1969,5-1 2364,4-10 0,18-13 0,1-6 0</inkml:trace>
  <inkml:trace contextRef="#ctx0" brushRef="#br0" timeOffset="3">18313 9923 10361,'-8'-14'276,"-5"1"1,-7 4 756,-7 4 0,-5 5-451,-10 5 1,-7 9 0,-3 13 0,-4 8 57,-1 7 1,2 10-545,3 0-169,3 4 1,14 1 0,8-1 0,12 1-1,10-1-437,8-4 1,14-10 0,17-10 0,11-7-456,9-6 0,9-9 381,4-6 1,2-5 0,1-7 607,-4-6 0,4-10 0,-6 2 0</inkml:trace>
  <inkml:trace contextRef="#ctx0" brushRef="#br0" timeOffset="4">18484 10193 10375,'-15'-14'459,"4"-3"773,6 2 0,7 4-574,12 11 1,5 7-1,2 2 1,-1 4-104,1 1 1,-2 5-698,-5 0 1,0 6-1,-1-3 1,-2 2-1503,-2 0 0,-5-2 994,0 1 0,-2 3 1,-2-7-317,0-2 0,-6-7 891,-4-6 0,4-15 1,1-8-1,3-8 92,2-6 1,2-5 417,3-9 0,7 3 0,11-4 0,2 4 1163,5 1 0,1 1-940,-2-1 1,-2 15 0,-4 9 0,-4 11 557,-3 6 0,-8 15-920,-3 6 0,-4 14 0,-2 8 1,-4 6-164,-4 4 0,-4 1-529,-1 5 1,1-6 0,4-6 0,4-4-1423,3-3 0,2-8 919,0-1 0,3-9 0,7-10 0,10-9-321,10-8 1,8-11 1231,10-15 1,2-3 0,7-7 0</inkml:trace>
  <inkml:trace contextRef="#ctx0" brushRef="#br0" timeOffset="5">19337 9909 8493,'-23'-6'-654,"4"-2"1,5-2 1427,5 1 676,2 6 1,19 3 0,3 11 0,6 6-193,4 7 0,2 2-1075,1 3 0,1 6 0,-2 1 0,-2 2-500,-1 0 0,-8 4-117,-2 6 1,-2 4-1,-7-5 1,-3 1-1914,-5 1 0,-7-10 742,-9 4 1505,3-16 0,-17 6 1,3-11-1</inkml:trace>
  <inkml:trace contextRef="#ctx0" brushRef="#br0" timeOffset="6">20545 9781 8446,'0'-19'-115,"0"0"1,0 2 0,0 1 0,-1 3 827,-4 4 1,2 4 0,-5 11 0,0 8-1,1 10 1,0 6 359,-1 3 0,3 13 1,-3 2-1,2 5-938,3 4 1,-4 5 0,1 1 0,-2 2-917,-3 3 1,3 1 530,-1 2 0,4-1 0,-3-6 0,2-7-867,2-8 0,3-6-835,1-5 0,1-11 1952,4-13 0,3-12 0,6-10 0</inkml:trace>
  <inkml:trace contextRef="#ctx0" brushRef="#br0" timeOffset="7">20517 9752 8446,'12'-55'-6,"1"5"1,1 7 484,7 8 0,6 18-153,6 7 1,5 7 0,9 3-1,5 0 489,3 0 0,1 11-366,-4 3 1,-5 12-1,-10 1 1,-9 6-35,-7 3 0,-12 2-686,-4 5 0,-18-1 0,-11 1 1,-10 0-173,-7-1 1,-8 1-167,-3 0 0,-9-6 1,0 0-1,2-4-760,6-6 1,5-7 1368,10-10 0,-3 2 0,5-4 0</inkml:trace>
  <inkml:trace contextRef="#ctx0" brushRef="#br0" timeOffset="8">21284 9625 14326,'-9'-19'-1699,"-1"0"2234,-1 1 1,3 10-1,-1 8 1,-2 10 507,-2 7 1,-2 7-915,-4 9 0,1-1 0,-4 6 0,2 1-353,2 2 1,2 3-247,2 4 0,6-4 0,3 3 0,7-4-126,8-5 1,10 0-199,13-10 1,13-4 0,1-15 0,7-4-453,3-3 0,5-2 1209,-1 0 0,7-13 0,-3-3 0</inkml:trace>
  <inkml:trace contextRef="#ctx0" brushRef="#br0" timeOffset="9">21640 9795 10166,'-8'-20'-669,"2"4"442,6-3 762,0 9 0,6-1 0,3 7 1,4 2-1,3 5 341,3 7 0,-3 4 0,3 5 0,-4 4-640,0 4 0,-6 3 22,1 4-570,-7-4 1,3 6 0,-6-5 0,0 3 0,-2-3-234,-2-1 0,1-6 0,-7-4 1,1-2-494,1-6 0,0-7 917,3 0 1,3-5-1,-2-6 1,4-9 247,4-7 1,0-9-61,5-2 1,5-7-1,5 2 1,0-3 343,2-2 0,-5 4 212,3 6 1,-4 0 0,0 10 1257,-1 1-1558,-6 8 1,-2 16 0,-6 14 0,-2 9-139,-2 6 1,2 9-238,-3-2 1,4-2-1,1 2 1,1 2-336,4 1 1,5-7-427,9-5 0,3-2 1,8-8-1,3-2-1957,5-1 2791,9-8 1,4-2 0,6-6 0</inkml:trace>
  <inkml:trace contextRef="#ctx0" brushRef="#br0" timeOffset="10">21839 9980 8475,'-6'-16'-79,"-2"-1"1,-2-2-1,2 0 1,0 0-1,2 0 1,-2 2 1254,0 1 1,4-3-1,-4 0 91,1 1 1,3 11-1,4 8-825,0 12 0,6 7 1,3 9-1,4 1-132,1 3 1,5-3-1125,0 3 493,6 3 0,-4-6 1,4 2-1,-1-5 1,0-5-1,-1-1 1,-1-6-1092,-1-4 1,3-6 1262,-5-10 0,0-4 0,-7-12 0,-1-7 299,-1-8 1,-7-5 86,2-2 0,-4 0 0,1 2 0,1 2 626,2 1 0,4 8-427,-4 1 1,6 9 0,-2 10-1,4 6 91,1 2 1,7 10-266,3 6 0,2 8 1,4 11-1,2 5 522,1 3 1,5 2-13,-5 0-706,0 6 1,-10 1-1,-4 7 1,-5 2-1,-5 1-301,-4 1 1,-7 1-1,-5-7 1,-11-3-316,-7-4 0,-7-1 331,-10-4 1,-6 1-1,-1-9 1,-1-1-1107,-4 1 0,3-2 571,-1-4 1,11-2 0,0-4 0,5-5 753,4-7 0,2 1 0,2-4 0</inkml:trace>
  <inkml:trace contextRef="#ctx0" brushRef="#br0" timeOffset="11">22820 9425 8546,'28'-36'148,"2"5"0,4 7 351,3 10 0,6 12 1,3 13-1,1 8 1081,-1 10 0,-8 7-875,-5 11 1,-11 10 0,-7 9-1,-9 6-37,-5 3 0,-7 4-686,2-36 0,-1 0 0,-5-3 0,-1 0 0,-1 1 0,-3-1 1,-1 1-1,-2 0-2756,-3 1 1,0 0 2773,2 0 0,-1 1 0,-4 0 0,-1-1 0,4 1 0,-1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838"/>
    </inkml:context>
    <inkml:brush xml:id="br0">
      <inkml:brushProperty name="width" value="0.05292" units="cm"/>
      <inkml:brushProperty name="height" value="0.05292" units="cm"/>
      <inkml:brushProperty name="color" value="#FF0000"/>
    </inkml:brush>
  </inkml:definitions>
  <inkml:trace contextRef="#ctx0" brushRef="#br0">19493 7435 8550,'0'-28'66,"0"-2"1,0-2 0,0-1-1,0 1 1,0 2 0,2 2-1,1-2 1,3-2 501,2-1 1,-3 2-1,3 5 1,-2 4-1,-1 2 755,1 2-1190,-4 2 1,4 15 0,-6 6 0,0 7-78,0 7 0,0 10 0,-2 10 0,-1 5 84,-2 4 1,-6 12-97,2 1 0,-2 14 1,5-35-1,1 2 1,0 2-1,0 0 27,0 3 0,-1 1 0,0 4 0,1 2-141,0 2 0,1 2 0,-3 4 0,1 2 0,2 6 0,0 1 0,-1 1 0,1 1 160,-2 0 1,2 1-1,2 3 1,1 1-38,-1-7 1,-1 0-1,2 2 1,1 1 0,0-1-1,0 1 1,0 0-1,0 2 92,0-2 0,0 2 0,0 1 0,0 0-211,0-1 1,0 0 0,0 1 0,0 1 0,-1 1 0,0 1 0,0-26 0,0 1 0,0-1 78,0 1 0,-1 1 0,0-1 0,-1 0 0,-1 1 0,0-1-20,0 23 0,-1 0 0,-2 1 0,-1 0 1,3-25-1,-1 0 0,0 1 0,-1 0 0,1 0 1,-1 1-10,-1-1 0,0-1 0,1 1 0,1 0 0,1 0 0,-1-1 26,-4 20 1,1-1-1,1 1 1,2-1-1,0-2 1,1-1-1,1-2 1,0 0 117,1-4 1,0-1 0,0-1-1,1-2-91,1-3 0,2 0 0,-1-3 0,1 1 0,1-1 0,1 1 0,1-1 0,2 1-26,-1-1 0,2-1 0,2 3 0,1-1-46,-1-3 0,1 0 0,2 3 0,0-1 0,-2-2 0,0 0 1,1-1-1,-1-1-262,0-1 1,0-1 0,2-2 0,0-1 146,-3-2 1,1 0 0,3-3 0,-1-1-1,11 35 1,0-6-373,1-7 0,-2-8-30,2-6 1,3-3-1,-5-3 1,1-3-676,1-5 1,0-4 61,4-6 1165,1 4 0,-1-8 0,1 3 0,-1-3 0,0 0 0</inkml:trace>
  <inkml:trace contextRef="#ctx0" brushRef="#br0" timeOffset="1">19422 13250 8445,'-14'-5'26,"-1"0"1,3 0 0,1 1 0,1-1 1322,-1 2 1,5 3-800,1 5 1,5-4 0,5 5 0,4-1 613,4 0-1013,8 6 0,2-9 0,10 2 0,7-1 0,6 1 0,6 0 0,6 0 264,9-3 1,7-1-410,-30 0 0,2 0 0,6 0 1,2-1-1,6-1 0,1-1 1,6-1-1,1 0-437,4 0 1,3 0 0,-22-1 0,0-1 0,2 0 419,1 1 0,1 0 1,0 0-1,3 0 0,1-1 1,0 0-1,2 1 1,0 0-1,1 1 0,-1-1 1,0 0-1,0 1-60,1-1 0,-1 0 0,1 0 1,1 1-1,-1-1 0,2 0 10,1 0 1,1 1 0,0-1 0,4 0 0,0 0 0,1 1-1,1-1 1,1 0 0,0 1 0,0-1 0,1 0 0,-1 0-42,2 1 0,0-1 0,0 0 0,0 0 0,1 1 0,1-1 57,-19 1 1,0 0 0,1 1-1,-1 0 1,1 0 0,1 1 0,-1-1-1,0 1 1,0 0 0,0 0-1,0 0 1,-1 0 0,21 0 0,-1 0-1,-1 0-8,2 1 0,-1 0 1,0 0-1,0-1 1,1 0-1,-1 0 44,-18 0 1,-1 1 0,1 0 0,0 0 0,0-1 0,1 1 0,0 0 0,0 0 0,0 0 0,1 1 0,0 0-1,-1-1 1,0 1 0,-1-1 0,0 0 0,1 0-1,0 0 0,-1 0 0,1 0 0,0 0 0,0-1 0,0 1 0,1 0 0,-1 0-28,1 1 0,-1 0 0,2 0 0,-1 0 0,1-1 0,1 0 0,0-1 0,-1 1 0,0 0 0,-1 0 0,1 0 0,-2-1 0,0 1 0,-2 0 0,1 0 0,-1 0-39,19-2 0,-1 1 0,0 0 0,-1 2 0,0-1 0,-1 1 70,-1-2 1,0 0 0,-1 1 0,-2 0 0,0 1 0,-1-1 0,-2 1 0,0 0 0,-1 0 0,-4 0 0,0 0 0,-1 0 24,-2 0 0,-1 0 0,-1 0 0,0 0 0,-1 0 1,-1 0 13,0 0 1,-1 0 0,-1 0 0,23 3 0,-2 1 0,-3 0 0,-1 1 0,-5 1 0,-2 1-19,-2-1 0,-3 2 0,-4 1 1,-2 1-116,-4-1 0,-2 1 0,-8 0 0,-2-1 1,26 5-1,-9 0-49,-9 1 1,-9-1 221,-5 0 0,-8-5 0,-3-1 0,1 0 203,-1 0 0,1-5 121,6 2 0,-1 1 1,1-1-1,-1-2 673,0-1 1,6-2-1465,-1 0 1,-2 0 0,-5 0-1,-4 0-473,-2 0 0,-1-6 867,-4-4 0,-1-3 0,0-1 0</inkml:trace>
  <inkml:trace contextRef="#ctx0" brushRef="#br0" timeOffset="2">20147 13179 8394,'9'0'-1453,"1"-2"1311,1-3 0,-3 4 0,1-4 0,2 3 434,2 2 0,-3 0 696,-1 0-328,-6 0 1,4 2 0,-9 3 1131,-3 4-1489,4-2 0,-10 5 0,6-2 78,2 2 1,-4-2-245,3-1 1,-3-4 0,4 4-28,-2 2 0,1 2-136,4 1 0,-5 1 0,0-1-288,2 0 1,1-5-277,2 1 0,-4-1-238,-1 6 408,0-7-376,5-2 1,0-17 207,0-3 1,0-4 587,0 4 0,-6-7 0,-2-1 0</inkml:trace>
  <inkml:trace contextRef="#ctx0" brushRef="#br0" timeOffset="3">20175 13292 8470,'8'-6'-113,"0"4"1,-3-4 0,4 1-1,4-1 862,1-2 1,-4 5 0,-1-2 546,2 4-821,-4 1 1,-1 1 0,-8 2 895,-2 2-1198,2 6 1,-11-9-1,4 3 1,-4-5 433,-1-5 1,5-3-400,-1-6 1,5-5 0,-3-3 0,2-4 123,3-4 1,1-9-356,2-4 1,0-14-1,0-14 1,0-8-71,0 38 1,0-1 0,1-5 0,0 0 61,1-2 0,1-1 0,-2 1 0,1 0 1,2-1-1,0 0 0,-1 5 0,0 0 14,-1 4 0,-1 0 0,2-35 64,2 10 1,-3 11-1,2 12 1,-2 10 139,-2 8 0,-2 4 458,-2 7-321,2 6-681,-4 2 0,6 7-130,0 4 0,0 3 1,0 6 0,0-4 1,1-1-393,4 2 1,-3 2-2551,2 1 3428,-2-6 0,4 5 0,2-6 0</inkml:trace>
  <inkml:trace contextRef="#ctx0" brushRef="#br0" timeOffset="4">20175 11913 8540,'0'-14'-154,"0"0"0,0 0 465,0-1 0,7 1 1437,2 0-1475,4 6 1,1-3 0,2 5-1,3-1 1,5 1 0,4 1-1,4 1 386,1-1 0,8-1-630,1 1 0,3 3 1,5-4-1,1 1-143,-1 1 0,-4-3 128,2 2 1,-4 4-1,-2-5 1,0 1-169,-5 0 0,-3-4-30,-11 4 1,-2 0 0,-7 4-22,0-4 394,-6 3 0,-3-4 0,-10 6-86,-4 0 0,-9 0-14,-1 0 1,0 0 0,5 0-1,0 0 81,0 0 1,1 6-96,4 4 0,-4-2 1,5 1-1,0 4 67,3 4 1,-1 0-87,1 7 1,1 1-1,4 9 1,0 4 7,0 3 0,0 14-87,0 6 1,-2 14 0,1-35-1,-1 2 1,0 1 0,-1 1-31,1 1 0,1 0 0,0-1 1,0 0 23,1 37 0,-4-5 1,-1-8-1,0-5 308,-1-5 0,4-9-90,-2-11 0,-3-8 0,3 0 1,0-6 464,3-4-482,1-1 1,0-5-148,0 1-768,6-7 0,2-2 0,5-5-2116,-4 4 2859,4-3 0,-5 17 0,6-3 0</inkml:trace>
  <inkml:trace contextRef="#ctx0" brushRef="#br0" timeOffset="5">20574 13889 8212,'0'-14'836,"1"0"1,2 0-1,4 1 17,0 4 0,-3 4 1,0 11-1,-2 8 1,0 10-1,1 8-302,1 6 1,1 4 0,-6 4-1,-3 3-576,0 2 1,-7-4 0,3 4 0,-2-2-486,1-4 1,6 0-3236,-2-3 3745,3 1 0,2-7 0,0-1 0</inkml:trace>
  <inkml:trace contextRef="#ctx0" brushRef="#br0" timeOffset="6">22479 13961 8246,'-5'-10'-684,"-1"2"1,-2 2 527,-3 3 1,-2 1-1,-1 2 1,1 2 0,2 1 155,2 2 0,-1 6 0,-4-3 0</inkml:trace>
  <inkml:trace contextRef="#ctx0" brushRef="#br0" timeOffset="7">22237 13975 8199,'0'-16'163,"2"-1"1,1-2 0,1 1 0,1 2 0,0 2 0,1 0 1102,2 0 1,-5 4 0,4 2-441,-1 2 1,-4 3-1,2 8-337,-2 4 0,-2 10 0,0 5 0,0 3 184,0 1 1,0 2-775,0 3 1,-5 2 0,0 5-1,1-3-988,-3 3 0,6 1 432,-4 2 1,-1-1-1,1 1 1,2-2-859,1-3 0,2-3 1515,0-7 0,0 1 0,0-1 0</inkml:trace>
  <inkml:trace contextRef="#ctx0" brushRef="#br0" timeOffset="8">22479 14401 8232,'-7'8'2642,"6"-2"-1795,-6-6-813,14 0 0,1-4 0,6-3 1,0-1-379,0-3 1,1 4 257,-1-3 0,-2 5 0,-1-3 0,-1 2 194,1 3 1,-3 1 300,1 2 1,-5 4 0,0 3 347,-2 8 1,-2 10-595,0 3 0,-2 7 0,-1 8 0,-3 1-780,-2 3 0,0-7 446,-1 3 171,2-4 0,1-3 0,-2-1 0</inkml:trace>
  <inkml:trace contextRef="#ctx0" brushRef="#br0" timeOffset="9">22934 14216 8081,'0'-20'279,"6"3"1,3-6 0,6 3 1109,4 2 0,-4 4 1,6 5-1,-2 4-399,0 3 1,0 6-996,-5 5 1,-1 7-1,-4 14 1,-4 3-361,-4 5 1,-1 3 303,0 2 1,-4-1-1,-3-1 1,0-1-321,-5-2 0,1-5 108,2 5 0,-2-8 0,6-2 0,2-7 356,1-5 1,10-8-62,7-4 0,7-8 1,11-6-1,5-4-22,3-5 0,1-3 0,1-7 0</inkml:trace>
  <inkml:trace contextRef="#ctx0" brushRef="#br0" timeOffset="10">22166 13122 8144,'-10'0'1340,"1"0"-1000,6-7-277,-4 6 0,7-7 83,0 3 129,0 4 1,0-12-42,0 4 1,0 1 145,0-2-247,0 1 1,0-6-1,-1 1 1,-2 0 0,-2-2-1,2-1 1,1-4 268,2-1 0,-4-1-365,-1-6 1,0 1 0,5-1-1,0 1-128,0-1 1,0-4-16,0 0 100,0 0 0,-5 3 0,-1-2 0,-2-3 0,-1 1 1,-1-3-1,1 3 81,-2-1 1,-2-5-11,-1 2 0,1-3 1,2 0-1,3 2 150,2 1 0,1 2-52,5-2-127,0-3 1,0 12 0,0-1 0,0 5 0,0 1 0,0 1 0,0 0 12,0 3 1,2-4-42,2 5 1,-2-1 0,3 2 0,-4-2 46,-1-2 1,-4 4-29,-1-1 0,-2-1 1,4-1-1,-3 1 31,-2-1 0,5 1-51,-2 1 0,2-2 0,0-6 0,-2 2-2,2 0 1,1-4-3,2 10 1,0-4 0,0 2 0,0 1 20,0-1 0,0 2 13,0 5-27,0 0 1,2-1-1,1 1 1,2 0 46,-2 0 0,-1 4 1,-2 1 3,0-2 0,-2-2-31,-3-1 1,4 0 0,-4 0 0,2-1-3,-2 1 1,4-2-19,-4-3 1,3 8 0,2-3 0,0 1 30,0 1 1,0-2 48,0-1 0,0 6 1,0-1-8,0-1-61,0 5 1,0-2-5,0 3-36,0-2 0,0-3-29,0 1 1,0 4-18,0-5 1,2 6 0,1-6 66,2-1 1,-1 3 47,-4-1 0,0-1 0,0-4 1,0 0 0,2 1-80,3 4 1,-4-4-25,4 4 1,-3 1-692,-2-2-123,0 7 1,0-5 121,0 3 0,4 2 0,3-5 0,1 2-238,3 3 1,-2-3 384,5 1 0,-3-2 0,10 4 597,-1-1 0,-4-7 0,5 3 0</inkml:trace>
  <inkml:trace contextRef="#ctx0" brushRef="#br0" timeOffset="11">22024 10634 7075,'-2'-8'-259,"-1"2"1098,-2-1-281,1 6 0,2-6 0,-1 6 1060,-2-4-1236,-6 4 1,11-11-147,0 8 1,8-1-170,11 5 0,-2-5 0,8 1 0,4-1-135,3-2 0,9 6 37,1-4 1,2-1 0,9 1 0,-1 0-16,-2-1 0,4 4-50,-7-2 1,2-3 0,-3 3 0,2 1-77,-3 1 0,-7 2 112,-5 0 0,-3-2 0,-1-1 0,-2-2 90,-4 2 1,-2 2-30,-7 1 0,2-5 1,1 0-1,2 2 97,-1 2 0,-2-1-24,-2-3 0,0 4 0,0-4 162,0 3 0,-4-2-85,-1-1 0,-4 0-26,5 5-68,-7 0-18,3 0 58,-6 0-47,0 6 0,-2-2 1,-1 5 6,-1 2 1,-1-3-1,3 1 1,-1 3 13,-2 0 0,-1 2-57,1 1 0,4 0 1,-4 4-1,2 5-62,-2 3 1,4 1 29,-4 1 1,-2 5 0,3 4 0,1 3 3,1 2 0,-3-2 56,0-3 1,1 5 0,4-4 0,1 4 55,4-2 0,-3-2-89,2 4 1,4 0 0,0-1 0,2 1 12,-1 0 1,-1-5-7,2 0 0,1-1 0,-5 6 0,0-2-23,1-3 1,-3 3-1,-4-3 0,0 3 1,0 2-1,0-2-81,0-3 0,0 3 85,0-3 1,0-2 0,0 0 0,0-1 55,0-3 0,0-7 58,0-1 1,0-1 0,0 6-1,0-1 5,0 1 1,0-6-13,0 1 0,2 0 0,1 4 0,2 1 157,-2-1 0,-2 1-208,-1-1 1,0 0 0,0 1-1,0 1-38,0 3 0,0-3-88,0 3 84,0-3 0,0-1 1,0-1-1,0-1 0,0-3 57,0-5 1,0 1 0,0-1 0,0-2 257,0-1 1,0-2-131,0 1 1,5-1 0,0 0 0,0-1 151,1-4 0,-4 4-179,2-4 0,0 4 1,-1 1-97,1 0 1,1-4-10,-5-1 1,5-4-384,0 5-531,-1-7-1424,-4 3 261,0-6 2013,0 0 0,-6 6 0,-2 2 0</inkml:trace>
  <inkml:trace contextRef="#ctx0" brushRef="#br0" timeOffset="12">22379 7890 11495,'11'-43'18,"2"2"0,6 5 0,5 8 0,6 9 0,-2 8 0,-3 6 220,-6 3 1,-5 10 0,-3 6 0,-3 9 0,-1 5-1,-4 4-191,-2 1 0,-8 11 0,-8-1 0,-7 1-29,-5 0 1,-3 3-1,-3 1 1,-3-4 167,-1-4 1,-2-1-27,6-6 0,-5 4 0,5-7 0,3-7 700,4-5-722,12-1 0,9-15 0,12 2 1,9-2 72,10-2 0,14-2-138,7-2 1,5 2-1,-3-3 1,0 4-4,0 1 0,-3-5-147,-8 0 0,2 0 0,-9 5 0,-4 0-341,-6 0 0,-10 0-2608,-2 0 479,-6-6 1762,4 5 782,-7-6 1,6 14 0,2 0 0</inkml:trace>
  <inkml:trace contextRef="#ctx0" brushRef="#br0" timeOffset="13">23033 8288 8469,'0'-28'-79,"2"1"1,3 3 0,4 5-327,4 3 1187,-5-4 1,4 10-1,-4-1 1,0 7 0,-3 4 450,-4 6 0,-9 11-1008,-6 7 1,-3 4-1,-10 6 1,-3 4 130,0 3 0,-6 3-214,-2 3 0,-3 4 1,-2 7-1,0 4-144,1 4 1,20-31 0,1 0-107,0 0 1,-1 1 0,1 0-1,0 0 1,0 1 0,1-1 0,-17 35-444,9-6 0,1-5 0,8-3 1,2-7 0,7-5 0,5-9-1141,4-8 0,2-10-127,4-4 1818,-3-6 0,17-2 0,-4 2 0</inkml:trace>
  <inkml:trace contextRef="#ctx0" brushRef="#br0" timeOffset="14">22934 8899 8469,'1'-23'155,"2"1"1,2 1 296,-2 4 0,-1 1 1088,-2 2-1154,0 6 1,-2 2 0,-2 9 0,-8 5 0,-5 9 0,-7 7 0,-2 7 549,-3 4 0,2 9-865,4 8 0,-4 0 0,5 4 1,-1 2-692,5 1 1,8-1 336,5-1 1,5-5 0,7-5 0,7-7-687,8-13 1,11-15 338,5-7 551,9-10 1,-2-4 0,2-12 0,-4-5 0,-5-6 247,-5 0 0,-5-2 0,-6 0 0,-7 3 625,-9 1 0,-11 8-378,-4 3 0,-12 3 0,-7 3 0,-9 4-1162,-4 4 0,3 5-1847,0 5 2593,1 3 0,-6 12 0,0 2 0</inkml:trace>
  <inkml:trace contextRef="#ctx0" brushRef="#br0" timeOffset="15">22678 14586 8281,'0'-20'-49,"-2"5"1,-1-1 0,-2 5 0,2 0 0,2-1 915,1-2 1,6-1-1,3 3-581,4 2 0,0 10 0,-4 10 1,-4 4-111,-4 5 1,-1-2 0,0 7 0,0 1 213,0 2 0,0-3-750,0-1 0,0-5 0,2 1 0,1-3-642,2-2 699,0-6 1,-4-2 220,4-6 1,-5-8 171,0-6 1,-2-7 0,-7-7 0,-1-1 402,2 1 0,-3 0-263,7-1 1,-6 1 0,5 1 0,2 2-696,2 1 1,7 11 71,4-1 393,8 3 0,5 3 0,5 2 0</inkml:trace>
  <inkml:trace contextRef="#ctx0" brushRef="#br0" timeOffset="16">21739 16093 8091,'-14'-22'476,"2"3"1,0 3 0,5 2 0,2 3 0,5 6 387,3 10 1,8 12 0,-1 7 0,1 3 0,0 3 0,-2 1-729,2 3 1,0 3 0,0-2 0,-3 0-224,-2 0 0,4 4 0,-5-2 0,-2-1-1096,-2-3 1,-1-3 292,0-2 1,0 1-1,0-2-2011,0-4 2901,0-2 0,7-13 0,1-2 0</inkml:trace>
  <inkml:trace contextRef="#ctx0" brushRef="#br0" timeOffset="17">22379 16278 8033,'0'-10'103,"-1"2"-380,-4 2 0,2 0 277,-7 1 0,1 3 0,-5-4 0</inkml:trace>
  <inkml:trace contextRef="#ctx0" brushRef="#br0" timeOffset="18">22422 16221 8092,'-6'-13'109,"-4"2"0,-3 3 0,-1 2 1,0 3-1,0 1 472,0 2 1,1 3 0,2 5-1,1 8 1,1 5 0,1 4-417,3 2 0,4 6 0,1 0 0,0-1-280,0-2 1,8-3-1,6-2 1,8-5-49,5-4 1,3 0-269,3-11 0,-3-2 0,3-8 1,-3-6-147,-1-6 1,-7-5 653,-3-7 0,-10 1 1,-6-2-1,-6-2 596,-6-1 0,-10 0-330,-5 4 1,-4 1 0,-4 1 0,-3 3 737,-1 5 1,6 4-1054,1 0 1,7 8 0,8 2-1614,0 3 1,12 4 1584,7 3 0,12 2 0,6 8 0</inkml:trace>
  <inkml:trace contextRef="#ctx0" brushRef="#br0" timeOffset="19">22848 16221 8068,'-20'6'671,"4"-4"1,-3 10 114,10-2 0,-2 3 0,6 1 0,3 0 277,5 0 0,5 0-1248,6 1 1,2-3 0,2-2 0,1-5-858,-2-4 686,5-1 1,-6-6-1,3-5 1,-5-7 311,-4-5 0,2-9 187,-2-1 0,2-7 1,3 2-1,0-1 547,4 1 1,0-3-526,10 3 1,-2 2 0,10 1 0,3 5-485,1 8 1,2 12 318,-1 10 0,7 13 0,2 9 0</inkml:trace>
  <inkml:trace contextRef="#ctx0" brushRef="#br0" timeOffset="20">24967 13904 8238,'0'-15'-76,"1"0"0,3-3 0,0-1 1,1 2-364,1 1 1326,-4 8 1,4-4 0,-6 5 0,0 4 0,0 9 36,0 10 0,0 2 1,-1 7-1,-3 3-499,0 4 0,-1 7-464,5-1 0,0 3 0,0 2 0,0-2-507,0-3 0,0 3 104,0-3 1,0 3 0,2 0 0,1-3-1166,1-5 1,1-4 1606,-5-6 0,7-2 0,0-7 0</inkml:trace>
  <inkml:trace contextRef="#ctx0" brushRef="#br0" timeOffset="21">25336 14245 8094,'-14'0'2530,"0"0"-1996,6 0 1,0 0-1075,3 0 221,4 0 1,-5 1-1,7 3 139,4 0 1,-2 1-1,7-5 369,1 0-12,-5 6 0,7 2 0,-6 8 16,1 3 1,-1-3-786,-7 3 1,0 3 591,0 2 0,0 2 0,0 3 0</inkml:trace>
  <inkml:trace contextRef="#ctx0" brushRef="#br0" timeOffset="22">25692 13847 8402,'0'-14'165,"1"-5"0,4 0 540,5 1 0,4 9 1,3 4-1,2 3-31,-1 2 1,2 2 0,-1 3-1,-2 6-358,-1 6 0,-3 7-787,-4 9 386,4-3 0,-11 10 0,2-6 0,-4 3 0,-4 2 0,-4 1 0,-2-2-466,1-5 0,-1-5 182,-4-4 0,1 1 281,4-6 0,4-6-153,10-9 1,3-4 0,8-4 0,3-6-1312,4-2 1552,4-3 0,2 1 0,-1 0 0</inkml:trace>
  <inkml:trace contextRef="#ctx0" brushRef="#br0" timeOffset="23">26232 14160 8176,'0'-15'1509,"0"1"-570,0 0 0,6 6 0,2 5 0,2 6 0,-1 8 1,1 5-678,-2 3 0,0 6 0,-5 0 0,2 5-678,-2 4 0,-2-1 0,-1-5 1,-1 1 415,-4-1 0,-9 7 0,-8 1 0</inkml:trace>
  <inkml:trace contextRef="#ctx0" brushRef="#br0" timeOffset="24">26488 13804 8254,'13'-22'105,"-1"3"0,1 3 312,3 2 0,1 1 0,-1 4 0,1 4 32,2 4 1,-1 7-1,-7 5 1,-3 6-1181,-2 7 1,-1 3 271,-5 1 1,-2-4 0,-1 0 0,-3-1-506,-2 0 0,-2-3 818,-4-6 1,0 1 0,1-1 506,4 0 0,2-5-168,7 1 335,0-7 1,7 5-1,2-5 1,5 3-1,5 1 138,5-1 0,-2 5 0,0-1 0,-1 2 270,-4 2 0,-7 5-696,-6 0 1,-2 7 0,-5-4 0,-7 1-107,-9 1 1,-12-2-172,-7 2 1,-2-3-1,1-7 1,3-2 36,1-2 0,2 2 0,4-4 0</inkml:trace>
  <inkml:trace contextRef="#ctx0" brushRef="#br0" timeOffset="25">25351 12880 8279,'-2'10'-347,"-3"-3"0,-3 1 72,1 0 1,-1-5 0,5 4 368,-2-1-258,-6-4 0,8 4-229,-7-6 417,7 0 1,-5 0 206,3 0 389,4 0-218,-12 0 1,10 0 10,-7 0 1,6 0 628,-6 0-740,7 0 0,-5 0 206,3 0-289,4 6 1,-10-3 117,6 7-84,-6-7 0,8 5 297,-7-3-394,1-4 1,-5 6 0,1-9 13,4-3 1,1 2-171,3-6 1,2-2 0,-5-7-62,1-1 0,3 0 31,4 5 1,-2-6 0,-1-3 0,-2 0 15,2-1 1,0 0 56,-2-4 0,4-2 1,-4-2-1,3-1 52,2 2 0,-1-1-82,-4-1 0,3 1 1,-2-4-1,1 1-29,-2 4 1,3 1 25,-3 1 0,-1-4 1,0 0-1,-2 1 93,-3 2 1,3 2-56,-2-1 1,1 1-1,-5 1 1,0 2 95,-1 1 0,3 0-138,2-4 1,-2 4 0,2 0-1,-1-1-188,2-2 1,1 4 136,3-1 0,2 0 1,-5-3-1,2 2-171,2 1 1,3 1 183,1-6 1,-2 1 0,-1-1 0,-2 3 120,2 2 0,0-3 13,-2 3 0,4 2 0,-6-1 0,3-1-59,-1 2 0,-1-4-75,1 8 1,3-3 0,-2 4-139,2-2 1,-3 0 130,0 4 0,-1 6 0,3 0 50,-2-3 1,-1 0 79,1-2 0,4 4 0,-6 1 0,3-2-5,-1-2 0,0-3-33,5-3 1,-5 2 0,1-5 0,0 0 65,3 0 0,1 4-159,0-1 1,1-1 0,3 1-311,0 1 0,1 3 327,-5 0 0,0 1 1,0 0-1,0 0 111,0-1 1,-5 1-51,1 0 1,-6 0-1,4 0 1,-1-1 14,1 1 0,0 0-63,1 0 1,4-1 0,-4 1-1,3 0-51,2 0 1,0 0 49,0-1 1,0 1-1,0 0 1,0 0-11,0 0 0,0-1 68,0 1 1,0 0 0,2 0 0,1-1 152,2 1 0,-1 0-184,-4 0 0,0 0 0,0-2 0,0-2 28,0-1 1,-1-1-171,-4 1 119,4 3 0,-6-9 1,7 6-1,0 0 1,0 0-32,0 0 0,-5-5 1,1 5 69,-1 0 1,5 4 0,0-3 0,0-1-1,0 2 23,0 1 1,0-3 0,0 0 0,0 0 14,0-1 1,-5 2-52,1-5 1,-3 4 0,4-5-1,-2 0-17,2 2 1,-3-5-47,1 4 0,-1-3 0,3 1 1,-2 3-21,2 2 1,0-6 61,-2 3 0,3 2 1,-3 2-1,4 2 2,1-2 1,0 8 8,0-4 0,0 4 1,0-3-26,0 0 1,5 0 7,-1 0 1,6 4-1,-4 1 1,1-2 7,-1-2 0,0-1-4,-1-1 1,-2 1 0,5 0-1,0 0-24,0 0 1,-5-2 31,2-3 1,1 3 0,-1-5 0,-2 3-27,-2-1 0,-1-5-24,0 5 35,7 0 1,-6 0-1,4-2 1,-3 1 0,-2-1-1,0 4 1,0 1-39,0 2 1,1 5-1,2-1 1,2-1 9,-2-2 0,-1 4 15,-2-1 25,0 7 0,0-9 1,0 2 58,0-2-58,0 4 1,0-5 0,0 3 17,0-2 1,0 2 0,-2 2 0,-1 1 11,-2-1-20,1 5 1,2-10 3,-3 3 20,4 4 1,-6-2 0,6 5 118,-4-2-124,4-6 0,-7 10 43,3-4 0,3-3-39,-4 6-267,6-4 153,0 0 1,2 4 18,2-3 1,-1 4 0,7 1 0,1 0-28,2 0 1,6-5 35,0 0 0,6 1 0,0 4 0,5-2-64,3-3 1,7 4 43,-2-4 1,8 2-1,1 0 1,0-2 62,2 2 0,-4-3 11,2 1 0,2 0 0,-3 3 0,-4-1-7,-2-1 1,-7-1 4,5 5 0,-3-5 0,-1 0 0,-5 2 32,-2 2 0,0-4-64,1 0 1,0 0 0,-1 5-1,-1-1 16,-3-4 0,-4 3 1,5-2 0,-2-3 0,2 3 0,-5 1-16,-3 1 0,-2 2 41,0 0 1,0-2 85,0-2 1,-4 2 304,-1-3-328,-5 4-2,2 1-49,-6 0-46,0 0 0,-5 1-53,0 4 143,-6-3 1,8 6-25,-6-4 1,5-1-27,0 7 1,-3-5 1,3 4 0,-1 1-8,5 4 0,0-5 1,0 1-1,0 1 17,0 1 1,0 7 24,0 0 1,5 5-1,1-3 1,0 1 41,1 3 1,2 2-26,-4 1 0,6 5 0,-3 1 0,1-3 65,1-1 0,-1-1-84,5-1 0,1 5 0,-1 0 0,0-1-56,0-2 0,1-2-24,-1 1 1,3 4 0,-1 0 0,-3-1 23,-1-2 0,1-6 76,1-1 0,-4 1 0,-3 3 0,1-2 67,0-1 0,-5-1 6,2 6 0,-2-5 0,0-1 0,2 3 86,-2 0 1,-1 3-168,-2-1 1,5 1-1,-1-1 1,0 2-74,-3 3 0,-1-3-29,0 4 1,5 0 0,0-1 0,-2-1 81,-2-2 1,-1-2 20,0 1 1,0-1-1,2 1 1,1-1 232,2 1 1,0-1-184,-5 1 0,0-1 1,0 0-1,0 2 117,0 4 0,0-3-194,0 7 0,1-6 0,2 2 0,2 0 32,-2-1 0,-1 6-131,-2-1 1,0 3 0,0 0 0,0-1 38,0-2 0,0 0 123,0 4 1,0-5 0,1-4 0,3-2 218,0 3 0,3-4-160,-3 3 0,-2-3 0,4-3 0,-1-2-11,0-1 0,-1-1-85,-4 6 1,2-2-1,1-2 1,2-2 101,-2 3 1,-1-4-110,-2 2 1,0-2 0,0 3 0,0-3-63,0-1 0,1 2 54,4-4 1,-3 5 0,4-5-1,-1-2 61,-1-1 0,3 0-82,-3 3 1,0-3 0,4 3 0,-1-4-5,1 0 0,-3-1-71,5 0 1,-7 0 0,3 0 93,0 1 1,-4-1-33,3 0 1,-2 0 0,0 1-13,2-1 1,-1-5-19,-4 1 0,0-1 0,2 5-52,3 1 1,-4-1 39,4 0 1,-3 0 0,-2 0-1,0 2-15,0 3 1,1-3 36,4 3 0,-3 2 0,2-1 1,-2 1 35,-2-1 0,0 4 6,0-5 0,0 0 0,0-5 1,0 0 202,0 0 0,0 1-169,0-1 1,0 0-1,0 0-106,0 0 0,1 1 103,4-1 1,-3 0 0,3 0 75,-4 1 0,1-3 65,2-2 1,-2 2-1,4-2 141,1 2-253,-6 3 0,10-1 0,-6 0 1,0-1 20,1-4-91,-4 10 0,6-9 0,-5 9 1,1-4 55,0 0 1,-1-1 37,2 0 1,-4 0 0,4 0 170,-4 1 1,-1-1-112,0 0 1,0 2-1,0 1 1,0 2-6,0-1 0,0-3-65,0 0 0,0-1 0,0 0 0,0 0 103,0 0 0,0 1-124,0-1 1,0-5-1,0 1 1,0 1 188,0 2 1,0-4-246,0 0 1,0 1 5,0 4-423,0 0-260,0-6-53,0-1 1,2-7-1261,3 0 0,-2-5-1431,6 0 0,1-4 3388,4 4 0,7-6 0,1 3 0</inkml:trace>
  <inkml:trace contextRef="#ctx0" brushRef="#br0" timeOffset="26">17986 9070 8530,'-5'-14'1226,"0"0"-1157,1 6 0,10 1 1,5 7-1,6 2 74,7 3 1,9-2-1,7 5 1,6 0-139,6 0 0,5-4 0,6 4 1,6-1-315,6-4 0,2 3 0,-4-1 309,-2-2 0,3-8 0,-9-3 0</inkml:trace>
  <inkml:trace contextRef="#ctx0" brushRef="#br0" timeOffset="27">16593 9084 11494,'-7'-50'-138,"4"1"0,-5 6 0,2 0 0,3 4 0,1 4 577,2 7 0,0 9 0,-1 1 0,-6 7 0,-5 8 1,-7 8-80,-4 9 1,-5 13 0,-7 13 0,-1 5-409,-4 7 1,1-1 0,1 1-1,5 0-304,3-1 0,3 1-302,3-9 505,10-4 0,8-12 1,9-5-1,8-8 1,13-9-1,12-10 1,11-9 13,10-8 0,0-11 221,5-5 0,1-2 1,-1 1-1,-4 1 228,-4-2 0,-12 1-137,-8 1 1,-8-1-1,-7 7 1,-9 5 25,-7 7 0,-14 5-690,-3 6 1,-12 4 0,0 12 0,-6 7 525,0 8 1,-4 5 0,0 1 0</inkml:trace>
  <inkml:trace contextRef="#ctx0" brushRef="#br0" timeOffset="28">17076 9084 15049,'-27'-14'-464,"3"1"1,5 4-222,4 4 1,5 5-127,1 5 765,6 3 1,-4 6-1,7 0 1</inkml:trace>
  <inkml:trace contextRef="#ctx0" brushRef="#br0" timeOffset="29">17375 8786 8446,'-37'-29'335,"7"2"1749,10 4-1276,7 2-604,19 13 1,2 2-1,10 6 1,4 2-1,8 2 297,4 6-616,4 9 0,5-2 0,-2 7 0,-1 1 0,-4 2-358,-1 1 1,-2 6-1,-6 0 1,-4 3-46,-4 2 1,-9-4 319,-5-2 1,-10-1 0,-6-2 0,-8-2-227,-10-6 1,-5-4 152,-9-4 271,-6-6 0,-2 4 0,-5-4 0</inkml:trace>
  <inkml:trace contextRef="#ctx0" brushRef="#br0" timeOffset="30">17346 8629 12592,'-22'-6'1270,"3"-7"-1122,10-6-194,9 7 1,15 1 0,12 6 0,8 0 0,4 1 0,7-1-1,3 0-86,5-1 1,3 3-197,4-7-88,4 7 1,6-10-1,0 5 1</inkml:trace>
  <inkml:trace contextRef="#ctx0" brushRef="#br0" timeOffset="31">24881 7051 9831,'-14'-20'-84,"0"-1"0,1-4 0,4 3 0,4 0 0,4 0 1,1-2-1,0 0 335,0 1 0,8 0 0,4-2 1,7 3-1,5 0 0,6 1 162,6 1 1,12 1 0,4 6 0,5 4-359,4 4 1,-2 3 0,1 6 0,-8 4-80,-10 6 1,-7 9-258,-11 1 0,-10 3 1,-12 1-1,-10 1-80,-11-1 0,-13 1 301,-6-1 1,-4-4 0,-4-2 0,0-1 154,5-4 1,0-6 49,8-2 1,0-4-1,6 3-49,3-2-57,10-7 1,22-9 0,14-5 0,11-1-26,8 3 1,-1 4 109,7-1 1,-4 4 0,-6 7 0,-5 4 108,-7 5 1,-6 4-62,-9 5 0,-12 4 0,-14 9 0,-12 1 164,-13-1 1,-8 3-281,-8-2 1,-5-2 0,1-7-1,1-5-280,1-3 1,9-4-512,2-2 0,12-4-58,8-6 0,12-1-288,11-4 1089,16-3 0,5-6 1,12 0-1</inkml:trace>
  <inkml:trace contextRef="#ctx0" brushRef="#br0" timeOffset="32">25749 7080 9472,'5'-14'-163,"1"-1"0,2 1-472,3 0 1230,-5 6 1,-7 8 0,-14 11 0,-7 6-73,-5 7 0,-3 8-491,-3 1 0,-3 6 0,-7-1 0,-1 3-25,-3 2 1,1 0-6,-6-1 0,6 6 0,0-1 0,6-3-109,7-4 0,6-5-122,8-7 1,2-6 0,12-3 0,4-5-655,4-4 0,5 1-626,6-6 1507,7-1 0,7-4 0,8 0 0</inkml:trace>
  <inkml:trace contextRef="#ctx0" brushRef="#br0" timeOffset="33">25891 7250 9476,'22'-14'-318,"-3"0"1,-2 0 394,2 0 1,-3 6 1418,3 3-1277,-9 3 1,-4 5 0,-9 5-1,-5 8 1,-8 6 0,-4 8-1,-6 7 79,-1 4 0,-1 3-253,0 3 0,-6 1 0,1 7 0,3 5-258,5 3 1,4-3 43,7 2 0,8-10 0,6-8 0,11-9-101,11-11 1,3-13 392,13-7 1,2-2-1,4-5 1,-1-5 46,-7-6 1,-6-10 48,-6 0 0,-4-1 0,-7 0 0,-5 3-12,-8 1 1,-8 2-322,-11 5 0,-3 4 1,-7 3-1,-1 0-486,-3 4 1,-3 3-224,-7 5 1,5 3 851,0 6 1,0 6-1,-4 3 1</inkml:trace>
  <inkml:trace contextRef="#ctx0" brushRef="#br0" timeOffset="34">27597 12894 7180,'6'-9'82,"4"1"1109,3 2-775,1 1 0,-5 5 0,1 0 0,1 0 900,1 0 0,-4 1-585,-3 4-604,-3-3 122,-9 4 0,4-6-39,-6 0 334,5 6-128,-2-4-446,6 4 1,-1-6-271,-4 0-26,3 0 1,-4-1-461,6-4-24,0 3 362,0-4 445,0 6-1982,0 0 1978,0 6 234,0-4 934,0 11-619,0-5 0,0 1 118,0 0-269,0-5 341,0 2-502,0-6 805,0 0 64,0-6-877,0 4 0,5-11 0,-1 4 0,1-5 0,0-4 113,0-1 1,6-6-1,-3 0 1,1-5-149,1-3 1,-3-7 83,3 2-322,3-3 0,-7 3 0,3 0 0,-2-1 0,-3-4-64,1-4 0,0 4 0,-5-1 0,0 4 53,0 1 1,0-2 13,0-2 1,0 5 0,-2 0-1,-1-1-156,-2-2 1,-4-8 48,4-3-15,-6 3 0,8-5 1,-6 5-1,-3-1 1,0-3-657,-2 3 663,-1 1 0,1 6 0,0-1 0,-2-2 1,-1-1-814,-2 1 802,-6-4 0,9 4 0,-3-6 0,3-4 0,3-4-605,4-6 717,3 3 0,6-7 0,0 5 1,0-1-1,0 1 23,0 2 1,-2 3-1,-1 6 1,-4 4 263,0 1 0,2-3-4,-5 4 1,1 6 0,-5 4 0,-2-2 68,-3-1 1,2-6-159,-7 0 1,6-1 0,0 5 0,2 1 40,2-1 1,-1-4-117,1-1 1,6 1-1,3 4 1,4 1 4,1-1 1,0-3-102,0 4 1,0-4 0,0 8-1,0-3-155,0-2 0,0 2-79,0 3 175,0-3 0,0 10 1,0-9-1,-2-3 1,-1-1-223,-2 3 0,-1-2 0,1 7 0,-4-2 217,-4 0 0,-1 2 120,0-2 1,4 3 0,2 5-1,0-1 64,1-2 1,3-1 98,0 6-98,2 0 0,2-1 1,0 2-1,0 2 1,0 1 79,0-1 0,2 3 1,1 0-1,2 0-151,-2 0 1,3 4-218,-1-1 1,0-1 0,-5 1 0,0 0-114,0-2 0,-5 4-51,0-7 321,-6 7 1,3-9-1,-6 4 1,1-3 354,4-5-211,2-2 1,7-1-1,0-1 1,0-1 84,0 0 1,7 2-160,2 4 1,4 3 0,1 0-1,0 3-16,1-3 1,4 1 76,-1 1-79,1 4 1,-6 1 0,-2-2 0,-1 1 0,-1-1-629,-1 4 559,-2-5 1,-6 4 0,0-5-1,0-3 1,0 0 333,0-3-196,0 7 0,0-3 0,0 4 0,0 1 113,0-1-180,0-4 35,-6 9 1,4-4 0,-2 5 0,2 1-1,2 0 1,0 0 0,0 0-30,0-1 0,0 1-87,0 0 0,0-2 0,-2-1 0,-1-4 30,-1-1 1,-3 3-84,3-5 1,2 5-1,-4-3 1,-1 0 39,-2 0 1,1 3 89,-2-5 0,3 2 1,-4-1-1,3 4 29,1 3 1,-2-3 32,4 0 0,0 5 1,4 4-4,-4-1 1,3 3 152,-2-1-303,2 6 40,2-10 8,0 5 0,0-1 0,0-1 0,0-1 57,0-1 0,0 2 1,0 1-1,2-3 25,2 0 0,-2-2-40,3-1 1,-4-4 0,1 1 0,1-1-45,2-2 0,0 5-75,-5-3 112,0-3 0,-2 5 1,-1-5-1,-2 1 0,0 2 28,-1-1-10,4 4 1,-9-5-1,7 7 1,0 0 118,3 0 0,1 4-169,0 1-37,0 6 74,0-4-19,0 7 1125,0 0-998,0-6-241,0 4 1,1-4 40,4 6 1,-3-2 38,3-2 1,-2 2 73,1-3 3,4-3 0,7 5 0,-1-5 10,0 2 1,0 1-49,0 5 0,2-4 0,2-1 0,2 2-32,2 1 1,0-3 1,2 1 1,3-1-1,-3 5 1,2 0 1,3 0 0,-1 0 30,1 0 1,-1 0 0,1 0 0,-1 0 9,1 0 1,-1 0 45,0 0-31,1 0 1,-5 0-1,-2 0 1,-2 0-1,-2 2 29,-3 2 1,4-2-1,0 3 1,-1-4-30,-3-1 0,4-1 13,0-4-5,7 3 1,-4-6 0,6 4-1,1-4 1,-1-2 248,0 1-198,1-1 0,-5 1 0,-2 1 0,-2 2 0,-4 1 324,-5-1 1,-3 4-69,-3-3-396,-4 4-60,-1 1-363,-8 0 321,1 0 159,0 6 1,7 2-1,0 6 19,0 0 1,0 0-13,0 1 0,0-1 0,0 0 0,0 2-35,0 3 0,0-2 15,0 7 0,0-5 0,0 5 0,0 1 12,0 2 0,5 1 35,0 1-25,-1-1 1,1 0 0,2 2 0,-1 2 0,2 1 17,0-1 0,1-2 1,5-2-1,1 1-38,-1-1 0,-5 1 0,1-1 1,-1 0-1,5 1 1,1-1 2,-1 1 1,-5-2 15,1-4 1,-1 4-1,4-5 1,-2 2 9,-2 0 0,-1-7-28,2 2 0,1-2 0,-5 1 1,1 1-19,-1-2 1,0 4 8,-1-2 1,-4 0-1,4-5 1,-3 2-34,-2 2 0,0-2 131,0 3-42,0 3 1,0-4 0,0 5 0,0 1 0,1 0 91,4-1 1,-3-4-1,2 5 1,-2 1 74,-2 2 1,5 2-45,-1-1-105,1 1 1,0-1 0,1 2 0,1 2 0,-1 1-143,-3-2 98,5 6 0,-6-6 0,4 7 0,-1 0 1,-1 0 2,0 0 15,-3-6 1,-1 9-1,0-3 1,-1 3 0,-3 0 145,0-3-114,-7 3 1,7-5 0,-3 5-1,0-1 1,2-3-26,-1 3-31,5-5 0,-6 4 1,7-4-1,0 0 1,0 1 2,0 0-58,0-4 1,0 9-1,0-5 1,2 1-1,1-3-89,2 1 144,-1-5 0,1 6 0,0-4 0,-2 3 0,-1 0 204,-2-1-192,6 0 1,-4-1-1,2 1 1,-2 1 0,-2 0 43,0-3-48,0 4 1,1-5 0,3 6 0,0-1-1,1-1 1,0 1 0,0-1-45,-2 0 1,3 3 59,-1-5 1,0 0 0,-4-5 0,2 2 47,2 4 1,1-3-43,-1 7 0,-3-6 0,4 2 0,-1 0-2,-1-1 0,1 6-62,-5-1 0,0-3 0,2 0 1,1-2-119,2 0 0,-1 5 114,-4-5 1,0 0 0,0-3-1,0 2-38,0 1 1,-4 2 81,-1-2 0,0-3 0,4 3 0,-3-3 171,0-1 1,-1 4-85,5 0 0,0 0 0,0-4 0,0-1 91,0 0 0,0 1-175,0-1 0,0 1 1,0-1-1,0 1-67,0-1 1,0 0-8,0 1 41,0-1 1,0 1-1,0-1 1,-2 2-1,-1 2-22,-2 1 1,1 0-1,4-4 1,0-1 100,0 0 0,0 1-48,0-1 1,0-4 0,0 0 0,0 1 56,0 2 1,4 0-28,1-4 1,0 3 0,-3-6 0,1 2 26,1 4 1,1-4-50,-5 1 1,0 1 0,0 3 0,0 0-52,0 1 1,0-7 46,0 7 1,0-3-1,0 4 1,0-1-15,0 1 1,0-6-1,0 1 8,-6-7 0,4 9 0,-2-6 1,2 1-1,2-1-1,0-2 1,0 2 0,2-1 0,1 0 28,1 2 0,1-5-14,-5 2 1,5 3 0,1-2 0,1-2 11,-1-1 1,0-2-20,-1 1-12,-3 5 1,4-4 0,-5 3 0,3-3 0,0-2-29,-1 0 1,-1 5-1,0 0 1,1-2 5,2-1 1,-1 0 25,-4 3 1,2-3-1,1 4 1,2-1 46,-2 0 0,0 0 43,2-5-77,-4 1 0,10-1 0,-6 0 0,0 0 0,0 0 48,-1 1-472,1-1 1,-5-5 0,0 2 0,0 4 0,0 2 414,0 0 0,-6 5 0,-2 1 0</inkml:trace>
  <inkml:trace contextRef="#ctx0" brushRef="#br0" timeOffset="35">27867 13790 8302,'-8'-6'342,"-3"-2"0,5-7 545,-2 1 1,10 8 0,-1 8-1,6 9-252,4 6 0,-4 10 0,1 0 0,-1 6 598,-4 3-1420,5 2 1,-7 5 0,4-1 0,-3 3 0,-2 2 0,0 5 0,-2 2-2035,-3-2 0,4 2 549,-4-7 1581,3 0 1,2-4 0,0 0 0</inkml:trace>
  <inkml:trace contextRef="#ctx0" brushRef="#br0" timeOffset="36">28109 14273 8197,'0'-20'0,"0"4"803,0-3 0,1 3 0,4 4 411,5 2 1,-2 4-1123,1 6 0,-6 1 0,2 4 0,-3 5-379,-2 2 1,0 2 83,0 1 0,-2 4 0,-3 0 0,-4 0-534,-4 1 0,-1-4 348,0 3 0,1 1 1,2-1-1,3 0-846,2 2 1235,1-5 0,5 10 0,0-3 0</inkml:trace>
  <inkml:trace contextRef="#ctx0" brushRef="#br0" timeOffset="37">28479 13932 8204,'0'-14'212,"0"0"1,0-1 229,0 1 1,6 0-1,3 0 1,4 1-1,3 4 1,3 4 680,4 3 1,0 2-650,0 0-517,-5 7 0,5 2 1,-7 10-1,-3 5 1,-2 4-1,-3 4 1,-4 3-398,-2 1 0,-8-3 265,-4 5 1,-2 0 0,-3 3 0,0-2-358,-4-1 0,3-6 206,-3 1 1,5-4 0,3-6 0,3-4-208,1-3 0,4-3 533,8-4 0,3 4 0,6-5 0</inkml:trace>
  <inkml:trace contextRef="#ctx0" brushRef="#br0" timeOffset="38">28962 14387 8776,'8'6'567,"-2"-3"1,-6 7-1,0 1 1,0 2-306,0 1 0,0 5 0,-1 3 0,-4 3 0,-6 5 1,-5 2-3174,-3 3 2911,0-5 0,-1 4 0,-3-5 0</inkml:trace>
  <inkml:trace contextRef="#ctx0" brushRef="#br0" timeOffset="39">29161 13975 8181,'16'-29'431,"1"2"0,4 2 1354,1 1-1547,2 7 0,4 3 0,-1 9 1,-3 4-1,-5 1 0,-5 3 0,-5 5-506,-4 6-30,-3 10 1,-4-7 0,-1 7 0,-5 1 0,-3 2 0,-5 1 0,-1 1-780,-4-1 0,4-4 842,-7-1 0,7-4 1,-2 3-1,4-1-34,6-4 0,-2-6 280,6-1 1,4-1 0,9 4 662,6-3 0,9 1-171,1-7 0,3 3 0,1-3 1,-1 6 540,-3 3 1,0-2-699,-10 3 0,2-3 0,-13 8 1,-6-2-28,-10 2 1,-4-2-405,-12 7 1,4-6-1,-10 1 1,2-4-485,0 0 0,-2-1-425,2 0 1,4-5 993,1 1 0,6-1 0,8 6 0</inkml:trace>
  <inkml:trace contextRef="#ctx0" brushRef="#br0" timeOffset="40">29687 14543 8148,'-6'15'415,"3"-6"0,-5 1 0,0 1 0,0 1 0,-3 2 252,-2 1 1,-1 0 0,1 4 0,2 4 0,2 0 0,-2 1-832,-2 1 0,0 2 0,2 0 1,4-2-3003,0-1 3166,-4-7 0,3 4 0,-6-7 0</inkml:trace>
  <inkml:trace contextRef="#ctx0" brushRef="#br0" timeOffset="41">29957 14074 8166,'13'-14'197,"-2"1"349,-2 4 1,-1 4-238,2 10 164,-4 3 0,-6 12 1,-1 4-1,-4 4 1,-3 4-602,0 1-119,-5 7 0,7-9 1,-3 6-1,4-3 0,3-2-100,2-2 1,3-6-1,7-4 1,9-2 175,6-6 0,10-7-22,3 0 1,8-10 0,1-4 0,-1-4 192,-2-1 0,-8-7 0,-1-1 0</inkml:trace>
  <inkml:trace contextRef="#ctx0" brushRef="#br0" timeOffset="42">30242 14316 8085,'-7'8'805,"6"-2"1,-4 0-256,10 4 0,-2 3 1485,6 1-1782,1 0 1,4 7 0,0 2 0,0 4 0,1 3-262,-1 3 8,0-3 0,-6 11 0,-2-4 0</inkml:trace>
  <inkml:trace contextRef="#ctx0" brushRef="#br0" timeOffset="43">27256 4151 8284,'-43'8'-34,"2"6"0,3 1 1,5 8-1,3 9 0,3 6 32,3 3 1,-2 3 0,5 0 0,2 0 14,5-2 0,9-9 0,2 0 0,8-3 35,9-2 1,6-6-1,11-4 1,0-7 79,2-6 1,7-4 0,-4-1-1,2-1 221,0-4 0,-6 2-212,1-7 1,-3 2 0,-3-3 0,-4 3-105,-4 2-566,-3 1 0,-2 5 533,0 0 0,-6 7 0,-1 1 0</inkml:trace>
  <inkml:trace contextRef="#ctx0" brushRef="#br0" timeOffset="44">27483 4421 8373,'-8'-14'161,"1"0"0,3 0 1339,0-1-901,-1 8 1,5 2 0,-2 11-1,-1 8 249,-2 8 0,1 7-551,4 4 1,0 3 0,0 7 0,0 0-150,0-1 1,0 1-317,0 0 1,0 4-1,0 0 1,0-1-203,0-2 0,0-1-540,0 0 0,0-7 1,0-3-1,0-4-2661,0-6 3571,0-8 0,0-9 0,0-6 0</inkml:trace>
  <inkml:trace contextRef="#ctx0" brushRef="#br0" timeOffset="45">28009 4322 8118,'15'-27'0,"-3"3"0,-2 5 1910,-6 3-955,-2 2-616,-2 6 1,-3 2 0,-5 8 0,-8 2 0,-4 7 50,-6 7 1,0 4 0,-3 6 0,1 2-12,-1 4 0,1 2-264,-1 7 1,1-1 0,1 1 0,2 1-270,1 3 0,2 2-34,-2 4 0,4 0 0,6-5 0,-1-3-541,1 0 0,5-7 329,-1-1 0,7-10 0,-2 0 0,5-5-1057,5-4 1,-2-4 694,7-5 762,-1-2 0,5-14 0,1-1 0</inkml:trace>
  <inkml:trace contextRef="#ctx0" brushRef="#br0" timeOffset="46">28052 4620 8124,'8'-28'1028,"3"1"-267,-6 3-428,-1 4 0,1 6 1,-2 1 1514,-4 3-1646,-6 10 1,-7 12 0,-2 10 0,-1 8 0,-2 4 14,2 6 1,-2 3 0,3 4-1,3 5-350,1 3 1,5 1 64,3-4 1,2 6 0,2-4 0,2 0-364,2 1 0,6-14 136,9-8 1,-3-11-1,3-12 1,-2-6 356,2-2 0,-10-8 30,1-4 0,-7-9 1,-3-4-1,-2-4 100,-2-2 0,-10 6-261,-10-1 1,2 7 0,-2-2 0,-1 3-950,-2 2 1,3 1 1017,0 3 0,1 4 0,-6 6 0</inkml:trace>
  <inkml:trace contextRef="#ctx0" brushRef="#br0" timeOffset="47">29716 13122 8203,'-15'0'249,"1"-2"1,0-3 306,0-4 1,6 1 0,1 0-1,3 0 1,-1 0-274,2-3 1,1 3 0,2-1-136,0-2 1,0 3 0,0-1-1,0-3 68,0 0 1,0-2 0,2-2 0,1-2 193,2-1 0,-1-4-193,-4 4 1,2-8 0,1 0 0,2-6 156,-2-3 0,-1 2-299,-2-3 0,0-3 0,0-6 0,1-1-141,4 1 1,-3-3-27,2 2 1,-1-9-1,1 3 1,0-4-109,0 2 0,-3 1 102,-1-3 0,0-1 1,2-3-1,1 0-3,2 1 0,1 1 57,-1 3 0,-4-8 0,4 0 0,-3-1-12,-2 3 1,0 9 43,0 0 1,0 1 0,0-3 0,-2 1 16,-3 2 1,2 5 29,-6-5 1,4 4-1,-5-2 1,-1-1 30,-1 1 1,-3 4 19,1-2 1,-5-2 0,0-1 0,2-1-59,1 0 0,3 5-51,4-5 1,-4-1-1,5-3 1,1-1-142,2 0 0,3 3 80,2-3 1,0 4 0,-1-9-1,-2 5 13,-2 5 1,0-2 43,5 7 1,-2-10 0,-1 5-1,-1 1-3,0 1 0,-2 4 61,1-6 1,-4 4-1,3-2 1,-1 1-88,1 3 0,-4 0-14,6-1 1,-3-2 0,4-3 0,-2 4-79,2 4 0,2 2 96,1-1 0,0-4 0,0-1 1,0 1-8,0-2 1,1 5 139,4-4 0,-3-1 0,2 2 0,0 1 50,0 2 0,-2 6-183,3 0 1,-4 0-1,-1-3 1,-1 1-5,-4 3 1,3-1 27,-2-5 1,-3-4 0,2-1 0,1 2-178,-3 2 0,4 6 172,-6 0 1,6 0-1,-2-3 1,3 2 63,2 1 0,0 5-41,0-5 1,-1 5 0,-2-4 0,-2 3 46,2 2 1,0-3-34,-2 2 0,-2-2 0,-4 4 0,2-2-101,-2 1 0,-2-3 91,-1 2 0,1-6 0,2 2 0,2-1 13,-2 0 0,0 2-22,1-2 0,-2-3 1,4 5-1,0-2-38,3 0 1,-1 2 30,1-2 0,0-2 0,5 7 0,0 2 12,0 0 1,-4 3-6,-1 0 0,0-1 0,5 1 0,0-1-73,0 1 0,-5-1 60,1 1 1,-1 0-1,5-1 1,-2-1-15,-3-3 1,4 1 20,-4-6 0,4 2 1,1-3-1,0 2-3,0 3 1,-5 0 37,0 6 0,-4 0 1,4-1-1,0 2-59,-1 4 1,4-4 17,-2 3 0,-3 3 1,2 1-1,2 1-36,2 0 0,-4 0 31,0 5 1,-4 0-1,2-1 1,1 1 8,0 0 0,-4-2 37,6-3 1,-6 2-1,4-5 1,-1 0 73,1 0 0,0 3-21,1-5 0,4 5 0,-6-3 0,2 1 58,1 4 0,-1 1-59,5 2 1,0 0 0,0-1 17,0 1 0,0 5-105,0-1 1,2 7-1,1-3-176,1-1 140,1 6 0,0-7 0,1 5 16,2-2 0,-3-4 36,4 4 1,1-6-1,4 3 134,0 0 0,1-3-72,-1 6 1,0-4 0,0 2 0,0 0-44,1-5 1,-1 5-84,0-3 0,5 5 1,0-3-1,0 1-67,1-1 1,-2 3 55,6-5 1,-6 6 0,6-4-1,0 0 26,-2 0 0,5 3 36,-3-4 0,2 4 0,1-3 1,-1 0 69,-3 0 0,1 5-15,4-2 1,1-1-1,-2 1 1,-2 2-45,-1 2 0,-2 1-10,1 0 0,3 0 1,-7 0 21,-2 0 0,-1 0 148,-2 0 0,-4 0 0,-1-2 65,2-3 0,2 4-136,1-4 1,0 3 0,0 2 45,1 0-83,-1 0 0,-5 0 3,1 0-159,-7 0 0,3 2 1,-6 3-1,0 4-76,0 4 1,0 1 178,0 0 0,0 2 0,0 2 0,0 2-22,0 2 1,0 2 13,0 4 1,0 1 0,2-1 0,1 1-13,2-1 0,-1 5 41,-4 0 0,0 5 1,0-3-1,0 0 3,0 0 1,0 4-11,0-1 0,0-2 0,0 2 0,0 0 60,0-2 1,0 4-18,0-7 0,0 5 0,0-5 1,0-1 34,0-2 1,0 3 19,0 0 0,2 0 0,3-4 1,3 1-38,0 3 0,4-3-68,-2 3 0,-2-1 0,1-1 0,2 2 20,2-1 0,-4 3-15,1-2 0,-6 0 1,4-3-1,-1 2 3,-4 1 0,-2 5 70,-1-5 1,0 2 0,0-4 0,-1 4-12,-4 1 1,4-2-49,-4 3 0,3-3 1,2 2-1,0-1 1,0-4 0,0 9-84,0-2 1,0 1-1,0-7 1,2 3 37,3 1 0,-4 0 83,4 2 0,-2 2 1,0-6-1,2 1 58,-2 0 1,0 4-95,2-1 1,-3-1-1,2-1 1,-2 0 41,-2 1 0,0-1-53,0 2 0,5 1 1,-1-4-1,-1 1-45,-1 4 0,-2-1-60,0-1 0,-2 3 1,-1-4-1,-1 2-22,0 4 1,1-8 88,-1 7 1,2-4 0,-3 2-1,4-2 0,1 1 0,0 1 42,0-3 0,0 0 0,0-6 0,0 4 195,0 1 1,0-2-148,0 4 0,0-5 1,0 3-1,0 0-25,0 1 1,0-4-47,0 5 0,0-2 1,0 4-1,0-2-16,0 1 0,-5-3-1,0 2 0,-4-5 1,2 4-1,1-1-59,0 0 0,1-2 97,5 3 0,0-5 0,0 3 0,2 0 14,2 2 1,-1-2-18,7-2 0,-2-1 0,3 0 0,-2 2 14,2 3 0,0-6-12,-1 2 1,1-1-1,-5 0 1,1 2-7,-1 3 1,0-1-1,-1 2 1,-3-2 0,2-4-1,-2 3 36,-2 1 0,0-4-40,0 1 0,2-3 0,1-3 0,1-1-4,0 3 0,-3-9 0,-1 9 1,5-9 0,0 2 0,-1 1-2,3-1 1,-4 0 0,6 2 1,-6 1 0,4-5 0,-2 1-1,-1-1 1,6 4 3,-6-5 0,6 5 0,-4-5 0,1 0-32,-1 1 1,0-4 6,-1 3 0,-3 1 0,2-1 0,-1 0-26,2 2 0,-3-4-5,3 7 0,-4-5 1,1 3-1,1 0 41,2 0 0,-1-3 16,-4 5 0,0-5 0,2 3 1,1 0 31,2 0 0,0-3-7,-5 5 0,1-5 1,2 5-1,2-1 10,-2-1 0,-1 5-27,-2-3 0,0 3 0,0 3 1,0 1-89,0 3 0,0-1 49,0-5 1,0 2 0,0 2-1,-2 1-5,-3-1 1,2-2 24,-6-2 0,6-4 1,-4 1-1,3 2 5,-1 0 1,0 4 33,5-7 1,0-2 0,0 2 0,0 1 89,0 2 0,0 1-114,0 1 1,0-1 0,0 1 0,2-1-26,2 0 0,-2 1-2,3-1 0,-4 1 1,-1 1-1,0 1 13,0 3 0,0-3-1,0-7 0,0 3 0,0-2 1,0 5 3,0 3 0,0 0-19,0-4 0,0-1 0,0 1 0,0-3 12,0-2 1,0 3-1,0-3 1,0 1 0,0 0 0,0-1-79,0 1 0,5-4 89,0-2 1,0 1-1,-5-1 1,0 0 88,0 2 1,0-6-56,0 4 0,0-3 0,0 0 0,0 1-15,0 2 1,0 0-118,0-4 0,0-1 0,0 2 0,0 1-799,0 2 0,0 6-548,0-1 0,6 7 1447,3 3 0,4 11 0,1 0 0</inkml:trace>
  <inkml:trace contextRef="#ctx0" brushRef="#br0" timeOffset="48">30355 13264 8381,'-14'0'-426,"5"0"1,-1 0 997,-1 0 1,6 0-1,7 0-239,11 0 1,4 0-1,10 0 1,4 0 280,4 0-531,3 0 1,11-2 0,5-1 0,6-2 0,8 2 0,6 2 0,-33 1 0,0 0-1,3 0 0,1 0 1,1 0-1,1 0-64,2 0 0,1 0 1,0 0-1,0 0 0,0 0 1,-1 0-1,2 0 1,-1 0-364,3 0 0,-1 0 1,-4-2-1,0-1 352,2 1 0,0-1 0,-2 0 0,0 0 0,2 1 1,-1 1-1,2-2 0,0 1-73,1 0 1,0 1 0,-4 0-1,-1 0 28,0 1 0,0 0 0,-2 0 0,-1 0 0,-1 0 0,1 0 1,0 0-1,0 0-104,1 0 0,0 0 0,-3 0 0,-2 0 95,32 0 1,-3-1 0,-7-2 0,-2-2-157,-2 2 0,-7 1-10,-4 2 0,-9 5 1,-6 1-1,-7 2-670,-6 3 1,-5-3 881,-4 1 0,-4-1 0,-6 2 0,0-4 0</inkml:trace>
  <inkml:trace contextRef="#ctx0" brushRef="#br0" timeOffset="49">31692 13292 8384,'0'15'-218,"-5"-6"1,-1-1 0,-1 0 0,0-2 2031,-1 0-684,4-1 1,-2-6 0,6-4 314,0-5-1249,0-9 0,2 4 0,1-6 1,2 1-1,-1-4 0,1-3 1,1-1 287,2-1 1,-5-6-405,2-2 0,2 0 1,-3-2-1,-1-4-122,-1-3 1,-2-7-116,0 0 0,0-2 0,-2-2 0,-2 0-102,-6 1 1,2-1 213,-1 0 0,-1 0 1,-2 0-1,1 0 58,1 0 1,7-1 33,-2-4 1,-1 9-1,1-4 1,2 1 56,1 1 1,4-3-85,3-4 1,-4 4-1,4-4 1,-3 2 4,-2-2 1,0 2-47,0-6 1,0 0 0,-2-5 0,-3 0-116,-4-1 0,-4-5 65,6 37 1,0-1 0,-7-31 0,0 1 0,-1 0-33,1-4 1,0 1 75,7 34 1,0 0-1,-3-35 1,2-2 0,0 1-28,1 0 1,3-1 82,0 1 1,2 3-1,2-4 1,-1 1 153,-4 0 0,3 1-119,-3 4 0,-1-1 1,0 1-1,-2 0-35,-3 0 0,-2 0-59,-1 0 0,-5 0 0,0 1 1,0 3 15,-1 0 1,2-5-125,6 31 0,1 1 0,-7-37 1,-1-1-1,3 2 131,2 1 1,0-1-5,0 5 0,4 0 0,2 1 0,2 2 15,3 2 1,-3-1 13,1-4 0,-5 5 0,4 0 1,0-1 13,-1 3 0,-2-6-102,4 4 0,-4-2 1,2 1-1,1 6 2,0 2 1,-4-4 18,6-3 1,-6 6-1,4 0 1,-1 0-32,1 1 0,-3-1 49,4-1 1,0 2-1,5-2 1,0 2-23,0 2 1,0 0 121,0 1 0,0-1 1,0 1-1,0 3 123,0 1 0,0 1-243,0-1 0,-5 1 0,1 6 1,-1-4 30,-1-2 1,4 1 5,-3-3 1,-3 0-1,0 5 1,-1 2-33,0 2 0,-4 3 36,-1 3 1,-4-1 0,9 6 0,-4-1 85,-1 0 0,1-1-79,4-3 1,-4 3 0,5 7 0,-1-1 30,-1 1 1,6-5-29,-6 0 1,7 1-1,-3 7 1,1 1-5,0-1 1,-1-2 4,1-1 1,4 4 0,-6 0-1,2 0 29,1 2 1,-1-9-30,5 2 1,0-2 0,0 2 0,0 2 12,0 4 0,0-7-8,0 6 1,0-6-1,0 6 1,0-3-1,0-1 0,-5 1 38,1 3 1,-1-1-1,3 6 1,-1 0 38,-2-1 1,1 4-69,4-3 0,0 3 1,-2 2-2,-3 0 1,4 0-89,-4-1 1,3 1-173,2 0 186,0 0 0,2 4-10,3 1 306,-4 6-79,6-10 0,-7 10 383,0-7-296,0 7-347,0-9 1,0 8-30,0-5 0,4 4 18,1-4 0,6 6 0,-1-2 0,2 2-211,2-2 0,1 3 268,-1-2 0,6-3 1,4 3-1,3-1-7,1-2 1,2 4 84,4-6 1,2 4-1,7-4 1,1-1 285,3 2 1,-3-4-89,4 2 1,-4 2 0,-3 0 0,-1 0 91,-2 1 1,-7 2-305,2-5 1,-3 7 0,-3-2 0,-2 2-48,-1-2 1,-2 4-6,2-4 1,1 4-1,-4 1 1,1-2-110,3-3 0,-3 4 182,2-4 1,-7 3-1,2 2 1,-3 0 95,-2 0 116,1 0 0,-1 0-50,0 0-177,-6 0-56,-2 0 1,-6 2 34,0 3 1,-5-2-22,1 6 15,-7-6 0,9 10 11,-3-3 0,4 2-70,1 2 1,0-4 0,0 1 0,0 3-49,0 4 1,0 2 41,0-1 0,4-2 0,1 7 0,0 1-51,1 2 0,-4 3 107,3 3 0,-4-3 1,-1 4-1,2-3-44,3 2 1,-4-1 103,4 6 0,-4-5 1,-1 3-1,0 1-38,0-1 1,5 0 128,0 2 1,4 2 0,-2-5 0,-1 1-31,0 3 0,4-2-67,-5 1 0,1-5 0,-3 5 1,2 1 15,-2 2 0,-2 2-31,-1 0 0,0-1 0,0 2 1,0 2-8,0 2 0,0-1-16,0-4 1,0-1 0,0 1 0,0 0 2,0-1 0,0 1-15,0 0 1,5-1 0,0 2-1,-2 2-21,-1 2 0,-2 4 30,0-5 0,-2 2 0,-1-3 0,-2 3-14,2 1 1,0-4-3,-2 2 0,4 1 1,-4 0-1,3 1-8,2 4 0,0-5 30,0-2 0,0 2 0,0 0 0,0 0-1,0 0 1,2-2 90,3-4 0,-2 4 1,5 2-1,0 0 3,-1 0 1,-2 4-103,5-6 1,-6 5-1,4-3 1,0 2-29,0 2 1,-5-2 3,2 1 1,-2-5 0,0 5 0,2 2-31,-2 1 0,-1-2-23,-2-1 1,5-5 0,1 5-1,0 0-36,0-1 1,4 3 126,-5-7 1,4 7-1,-2-2 1,0 3 24,4 2 0,-3-5 27,2 0 0,-5-4 0,4 4 0,1 1 17,-3 3 0,1-4 30,-3 0 0,-3-1 1,4 4-1,-1-1 4,-1-1 1,6 1-84,-5-7 1,4-2-1,-3 4 1,2-2-9,3 0 0,-3 1-34,2-6 0,-2 3 0,3 0 0,-2 3 13,2-2 1,-3-2-19,2-2 1,-6 1-1,4 0 1,0-1-15,0 1 0,-5 0 33,2-1 1,-2 3 0,0 0 0,2 3 48,-2-2 0,-1-2-2,-2-2 1,0 1-1,0 0 1,0-1 1,0 1 1,-2-5-30,-3 0 0,2 0 0,-5 4 0,1 1 42,-1 0 0,4-1-48,0 1 1,-3-3 0,1-1 0,0 2-43,-1-1 0,1-3 2,1 1 0,4 3 0,-6-4 0,3-1-21,-1-3 0,0 2 45,5-2 1,0 7-1,0-4 1,0 0 59,0-2 0,0 0-33,0-1 0,0 5 0,0-3 0,0 0 8,0 0 0,0-1-15,0 0 1,5-3 0,0 5 0,-1 1 9,3-1 0,-6-4-32,4 1 0,1 2 0,-1-2 0,-2 0-1,-1 2 1,3-5 49,-1 3 0,3-3 0,-4-2 0,2 1 45,-2-1 1,0 1-48,2-1 0,-4 1 1,6-1-1,-3 0 2,1 1 0,0-1-67,-5 1 1,5-6-1,-1 1 1,1 1-79,1 2 1,-4-3 104,3 0 0,-4-5 0,-1 3 0,2-2 67,3-2 1,-4 2-13,4-1 1,-4 2 0,1-4-1,1 2-9,2-2 1,0 4-87,-5-2 0,1 0 0,2-5 0,2 0-131,-2 0 0,-1 1 146,-2-1 1,1 5 0,3 0-1,0-2-77,0-1 133,-3-2 1,-1 0-1,0 1 1,0-1 139,0 0 1,5 2-33,0 3 1,-1-3 0,-2 4-1,1-1 39,2 0 0,4 5-201,-4-5 1,0 6 0,-5-3 0,1 0-99,4-3 0,-3 2-296,2-2 1,-2 1 0,-2-3 0,0 2-730,0-1 0,-5-7 1148,1-2 0,-1 7 0,5 6 0</inkml:trace>
  <inkml:trace contextRef="#ctx0" brushRef="#br0" timeOffset="50">31080 2374 8371,'-6'-28'-80,"-2"1"0,-1 2 0,-1 2 0,1 3 883,1 3 0,-3 1 0,6 2 313,2-1 0,1 9-703,2 6-286,0 6 0,2 15 0,1 4 0,3 7 123,2 6 0,2 3 0,4 1 0,0 4-78,0 6 0,-4-4-508,-1 9 0,-4-4 0,3 6 1,-2 2-797,-2 6 0,-3 1 410,-1-2 0,0-1 0,0-4 0,-2 2 722,-2-3 0,-4 2 0,-6-11 0</inkml:trace>
  <inkml:trace contextRef="#ctx0" brushRef="#br0" timeOffset="51">32076 13975 8124,'-15'0'-700,"1"-2"525,0-3 1,5-1 0,1-5 619,1 2 0,3 4-75,4-5 237,-7 7 69,-1-3 0,-1 6 1164,-1 0 391,1 0-1490,-5 0 0,4 6-422,1 4 0,6 2 1,-2 4-1,3 3 20,2 5 1,0 4-314,0 5 1,5-1 0,0 6-1,-2 1-386,-2 2 1,1 2-452,3 0 0,-4-2 0,4-2 0,-2-2-736,2-3 1,-3 0 646,2-6 1,3-1 899,-3-3 0,7 2 0,-3-4 0</inkml:trace>
  <inkml:trace contextRef="#ctx0" brushRef="#br0" timeOffset="52">31862 15126 8126,'-7'-14'345,"-5"0"0,8 0 0,1-1 0,1 1 1,4 0 407,2 0 1,4 0 0,6 1 0,2 2 501,3 1-1112,-3 7 1,6-8 0,-5 6 0,4 2 0,0 2 0,-1 1-1,-3 3-82,-1 6 1,-2 2 0,-1 11 0,-2 1-662,-1-1 1,-7 1 445,2 6 1,-4-1 0,-2 1-1,-4-1-97,-5 1 1,2-3 351,-1-2 0,1 1 1,-3-6-1,3-1 390,2-2-346,1-2 1,7-2 0,2-2 0,7-5-721,7-4 1,4-1-21,6 0 595,1 0 0,6-6 0,1-2 0</inkml:trace>
  <inkml:trace contextRef="#ctx0" brushRef="#br0" timeOffset="53">32076 16036 8022,'0'-14'285,"4"-2"0,3-1 0,-1-2 0,2 1 0,1 3 755,7 0 1,0 1 0,6 2 0,0 0-819,0 3 0,0 6 0,2-2 0,-5 4 0,-3 4 0,-3 5-838,-4 6 0,-1 5-374,-3 0 774,-4 3 1,-1 5 0,-9-2 0,-4-1 0,-1 1 0,-2 0 0,-1-1-515,-2-5 1,5-3 727,4-2 0,2-5 971,-1 1-614,2-7 1,14 3 0,2-6-1,4 0 284,1 0 1,5 0-403,0 0 0,0 0 0,-5 2 0,0 1 145,1 2 0,-8 7-177,-2 3 1,-5-1 0,-6 6 0,-8-1-24,-8 0 1,-5 5-247,-2-5 0,-1 1 0,-1-2 1,-3-1-519,3-4 1,-4-1-343,2-7 1,5 5 0,5-6 923,3 0 0,1-3 0,5-1 0</inkml:trace>
  <inkml:trace contextRef="#ctx0" brushRef="#br0" timeOffset="54">32076 16932 7949,'0'-14'2078,"0"-1"1,0 9-2009,0 6 1,1 8 0,4 9-1,4 4-241,4 1 0,1-3 1,1 5-1,0-1-1411,4-1 1322,-3-1 0,9-7 1,-4 0-1,-1-1 1,1-4-1,-4-4 1,-1-3 259,-2-2 0,1 0 0,-1 0 0</inkml:trace>
  <inkml:trace contextRef="#ctx0" brushRef="#br0" timeOffset="55">32204 17045 7923,'9'-7'1150,"1"2"1,-6 3-230,6 2 0,-5 7 1,4 2-1,0 5 50,-1 5 1,5 3-862,-3 7 0,-3 1 0,1 1 0,-1 4-980,-4 1 0,3 2-209,-1 5 1,0-5 1078,-5 0 0,0 0 0,0 4 0</inkml:trace>
  <inkml:trace contextRef="#ctx0" brushRef="#br0" timeOffset="56">32417 17571 8189,'-14'0'432,"-1"0"0,1 0 300,0 0 1,5 0-1,1 2 247,1 3 0,4-2 0,6 6-870,2 3 0,8-5 0,-1 3 1,6 1-292,-1 2 1,4 1 136,-2 0 0,0 0 1,-5 2-1,0 1-423,0 2 0,-1 2 311,-4-2 1,-2 1 0,-7 6 0,-2-4 253,-3-2 0,-3 4-280,-6-5 1,0 5 0,0-7 0,0-3-543,-1-3 0,1-1 725,0 4 0,-7-6 0,-1-2 0</inkml:trace>
  <inkml:trace contextRef="#ctx0" brushRef="#br0" timeOffset="57">32431 17628 7897,'0'-14'772,"6"0"0,2 1-96,7 4 1,5-4 2137,4 4-2559,3 2 0,1-4 0,2 5 0,2 0 0,1-1-847,-2 4 0,-1-3 0,-1 1 0,-2 2 592,-4 1 0,4 2 0,-5 0 0</inkml:trace>
  <inkml:trace contextRef="#ctx0" brushRef="#br0" timeOffset="58">32730 18069 7672,'-2'8'576,"-3"-3"1,-4-2 125,-4 2 1,4 3 0,-1 6-1,-1 0 1,-1 2 0,-1 3-408,3 4 1,-2 6 0,4 2 0,0 4-374,3 1 0,4-2 0,2 2 0,4-3-61,5-6 1,8 0 139,6-8-271,3-7 1,1-5-1,1-7 1,-1 0-1,-1-3-313,-3-7 735,-4 1 0,-12-18 0,-5 5 1,-7-2-1,-10 2 445,-9 1 1,-11 2-1,-9 7 1,-8 1-109,-4 1 1,-2 7-232,0-2 1,-1 10-259,-4 5 0,4 15 0,-5 5 0</inkml:trace>
  <inkml:trace contextRef="#ctx0" brushRef="#br0" timeOffset="59">28479 1379 7935,'-29'0'-57,"1"5"1,1 1 0,3 2 0,5 5 0,2 4-28,-2 7 0,8 3 1,-2 1-1,5 2 1,5 2-1,3 2 73,5 3 1,3-1-1,6 3 1,0-1 0,2 2-1,1 1-26,2 2 1,0-1-1,-5 2 1,1 4 20,-1 4 0,0 3 0,0 4 0,-1 1 19,-4 1 0,-1 9 280,-3 1-281,-3 0 1,1-28-1,0 1 1,-3-3 0,0 0-1,0 0 1,0 0-1,0 1 1,0 0 0,0-1-1,0 0 1,0 1-1,0 0-3,0 0 0,0 1 1,0-2-1,0 0 19,0 4 0,0 0 0,0-1 0,0-1 0,0 0 0,0-1 0,0 2 0,0-1 2,0 2 0,0 0 0,1-3 0,0-2-765,1 3 0,0 0 751,-1-2 1,0 0 0,5 1 0,1 1-1,-3 1 1,1-1 0,1 1 0,1 1 0,0-1-1,0 0 1,0-1 0,0 1 0,0-2 0,0 1 5,0 0 0,1 1 0,-1 3 0,0 1 0,0-1 0,0 1 0,0 0 1,-1 1-224,-2 1 0,1 0 0,1 0 0,-1 1 207,-2 1 0,-1 0 1,1 5-1,-1 2 0,-2 3 1,0 0-1,0 2 0,0 0-23,0 0 1,0-1 0,0-1 0,0 1-19,0 0 1,0 2 0,-1 0 0,0 1 0,0 1 0,-1 0 0,0 1 0,-1 0 6,1-3 1,1-1 0,0 1 0,2-2 46,1-3 0,1-1 1,-1 1-1,0 0 0,4-2 1,1-1-1,1 0 1,1 0 4,1-3 1,1-1 0,0-1 0,2-1 20,1-1 1,0-1-1,1 2 1,0-1 0,1 2-1,0-1 1,0 1 0,1 0 56,-1 0 1,0-1 0,-1 3 0,0-1-71,-1 2 0,0-1 0,0 3 0,-1 0 0,0 1 0,-1 1 0,-1 1 0,0 0-32,0 1 0,-1 0 0,0 0 0,-1 1 5,-2 2 0,0 0 0,-2 4 0,-1 0 0,1 0 0,-2 1 0,1 1 0,-1-1-31,-1-1 1,-1 0-1,0-1 1,-1 0-19,0 4 0,0 0 0,0 4 0,0-1 0,0 0 0,0 0 0,0 0 0,0-1 12,0-1 0,0-1 1,0-3-1,0 1 80,0 0 1,0-1-39,3 3 1,1-1-1,-3-5 1,1-1 0,2 2-1,1 0 1,1-3 0,-1 0-1,2-1 1,-1 1 45,1 1 1,0 1-1,0 1 1,0 1 0,0 2-1,-1-1 1,0 0 0,-1-1 6,0 0 1,0 0-1,-3 1 1,0 0-34,3 2 1,0 2 0,-3 1 0,-1 1 0,1-1 0,1 1 0,-2-1 0,-1 1-14,1 0 1,-2 0 0,-1 1 0,-2 0-23,0 3 0,-1 1 0,-1 0 1,-1 1-1,0-1 0,0 0 0,0-1 1,1-1-32,1 0 0,1 1 0,-3-2 1,1 1 27,1-1 1,0 0-1,2 0 1,0-1 0,0-3-1,1-2 1,1-1-1,1-2-1,0-1 1,0-1 0,0-1 0,1 0 15,1 0 0,1 0 1,0 2-1,0-1 1,3 0-1,0-2 1,-2-1-1,-1-1 20,0 0 1,1 0-1,1 0 1,-1 0 103,-1 2 0,-1 2-89,0-1 0,1 0 0,-1-1 1,0 0-1,1-1 0,-1 1 1,0-1-1,-1 1 0,0 0 1,0 1 58,-1 2 0,0 0-88,0 3 1,0 1-1,0-5 1,0-1-1,0 2 1,0 1-1,-1-2 1,0-1-1,0 0 1,-1 0-38,0 0 1,-1 0 25,1 3 0,0 1 0,1-4 0,2-1 0,-1 2 0,0 0 0,0-3 1,1-1-1,1 0 0,1 0-153,2 0 1,-1-1 152,-1-1 0,1-1 0,2 0 0,0-2 0,-1-3 0,0-2 0,0 0 0,1-1 0,0 0 0,-1 0-44,0-1 0,0 1 72,-1 4 1,1-2 0,-1-4 0,0-1 0,-1 1 0,0-1 0,0-2-1,-1 0 1,0-1 0,1 0 37,-2 1 1,1 0 0,-1 3 0,-1-1 0,1-2 0,-2-1 0,1-2 0,0-8-24</inkml:trace>
  <inkml:trace contextRef="#ctx0" brushRef="#br0" timeOffset="60">26801 5146 8077,'-6'-15'-430,"-4"-3"1,-3-1 360,-1 2 366,6 7 126,2 4-240,6 6-156,0-6 1,-6 3-1,-5-5 1,-7 0-1,-5 1 1,-6 0 0,-4 0-1,-5 1 0,-9-4-7,-5 6 1,-7-3 0,-4 4 0,-5-2-8,0 2 1,-5 2 4,-2 1 0,34-2 1,-1-1-1,-37-2 0,0 1 48,4-3 0,0 4-7,-1-6 0,4 4 1,-4-3-1,3 2 16,2 2 1,-1-2-54,-4 1 1,-2-4 0,38 6 0,0 1 0,-36-3-1,3-1 1,-4 5-52,37-2 1,-1 1 0,-2 1 0,-1 0 0,0 1-1,0-1 1,0-1 0,1 0 39,-1 0 1,0 0 0,-4-1 0,1 1 3,0 2 1,-1 0 0,-3 0-1,-1 0 1,0 0 0,0 0 0,1 0-1,-1 0-12,2 0 1,-1 0 0,1 0 0,1 0-5,-1 0 0,0 0 1,-1 0-1,0 0 1,0-1-1,0 0 1,2 0-1,1-1-13,-1 0 1,0 0-1,-3-1 1,1 1-58,-1 1 1,0 2-1,-5-1 1,0 0 0,1 0-1,1 0 1,0 0-1,0 0 64,-1 0 1,0 0 0,0 0 0,-1 0 2,1 0 1,-1 0-1,-5 0 1,0 0 0,1 0-1,-1 0 1,1 0-1,1 1 2,-1 2 1,0-1 0,3-1 0,-1 1 1,-2 3 1,-1 0 0,-1-1 0,1 0-1,-1 0 1,1 1 0,3-2 0,1 0 0,1 1 1,1-1 0,0-2 0,1-1 9,1 3 0,-1-1 1,-2-1-1,0 0 0,4-1 1,0 0-1,3 0 1,-1 0 11,1 0 0,1 0 0,2 0 0,1 0-7,-2 0 0,1 0 0,0 0 1,1 0-1,-2-1 0,1 0 1,2 0-1,1-1 65,3 0 0,0-1 0,-1 0 0,0 0-34,2 0 1,0 1 0,-1 1 0,0 1 0,0-3 0,1-1 0,-36-1 25,4 1 0,5-1-70,1 5 0,6 0 0,0 0 0,5 0-70,2 0 1,8 2 1,-3 2 0,4-1 1,3 5-1,5-1-220,7-4 1,2-2-186,8-1 1,2-1 105,8-4 1,2 2-135,7-7 1,2 3 616,3-3 0,9-9 1,8 3-1</inkml:trace>
  <inkml:trace contextRef="#ctx0" brushRef="#br0" timeOffset="61">19081 4464 8077,'-15'-28'-623,"1"-1"1,0 7 606,0 3 1,4 5 669,1 4 1,4-1 0,-4 7-307,-2 0 1,-2 3-313,-1 1 0,-2 8 0,-1 4 0,-4 7-306,-1 3 1,-3 2 168,-9 5 1,3 1-1,-7 1 1,-2 2-81,-1-1 0,-1-2 172,-1-2 0,0-1 0,2-2 0,3-2 268,5-3 0,5-1-137,4-5 1,4-4 0,7-1-112,3 2 1,12 7-8,12 1 1,7 1 0,9-2 0,1 2-219,3 2 0,5 0 75,-1 2 0,3 3 0,2-3 0,-2 2-181,-3 3 1,3-2 163,-3-4 1,4 4 155,6-3 0,9-4 0,7 1 0</inkml:trace>
  <inkml:trace contextRef="#ctx0" brushRef="#br0" timeOffset="62">9455 3156 8027,'-14'-43'102,"1"-4"1,4-2 0,4-2 0,5-1 0,6 0 178,9 0 0,-1 5 0,5-2 0,-2 3 0,-1 5 0,0 3-9,-4 6 1,-2 6 0,1 13-1,-2 3 1,3 6-136,0 2 0,2 8 0,1 4 1,-1 6-219,0 7 1,5 7-1,0 16 1,-2 6-60,-1 10 1,-3 9 72,-8-31 0,-1 1 1,2 2-1,-1 2 0,-2 7 1,-1 2-1,0 2 0,-1 2-321,0 2 1,0 1-1,-2 6 1,0 2 381,-1 4 1,-1 1 0,0 1 0,-1 2 0,-1-23 0,0 1 0,0 0 0,1 0 0,-1-1 0,0 1 24,0 0 1,1 0-1,-1-1 1,-2 26-1,0 0-26,2-26 1,0 0 0,1-1 16,-4 21 1,1-3 0,3-3 0,0-1 0,2-7-1,0-2 1,1-1 0,2 0 0,0-2 0,1-1 67,0-2 0,1 0-116,2-4 0,1-1 1,-3-3-1,2-1 1,1-3-1,0 0 0,0 1 1,-1-1-1,-1 1 1,0 0-323,-1 2 0,0-1 0,7 34 0,-5 3 0,-2-8 360,-2-4 0,-1-4 0,0 5 0,0 0 0,0-2 0</inkml:trace>
  <inkml:trace contextRef="#ctx0" brushRef="#br0" timeOffset="63">9512 5687 7942,'-28'-13'172,"1"3"1,3-7-1,7 4 1450,6 4-1035,4-1-473,7 3 0,7-4 0,4 6 0,6 2 0,7-1 0,4 1 0,7-3-126,8-2 0,6 0 0,9-3 0,4 2-236,4-2 0,-26 4 1,2 1 217,2-1 1,2 0 0,7-1 0,2 2-1,2-1 1,1 1 0,2 0 0,0 1-372,2 0 0,1 0 0,3 3 0,2 1 408,3-1 0,0-1 0,5 2 0,0-1 0,3 1 0,0-1 0,-1 0 0,0-1 28,2 2 0,0-1 1,-26 2-1,0-1 1,1 1-31,1 0 0,1 0 1,0 0-1,2-1 1,1-1-1,0 0 0,-1 0 1,1 0-1,-1 0 1,0 0-1,-1-1 0,1 1-15,-1 0 0,0 0 0,1 0 1,2 0-1,1 0 0,0 0 27,-1 0 0,1 0 0,0 1 1,2 0-1,1 0 0,0 0 1,-2-2-1,0 1 0,-1-1 1,-2 1-1,0-1 0,0 2 36,-1-1 1,0 1-1,0 0 1,-1 0 0,0 0-1,0 0-22,-1 0 1,0-1-1,-1 0 1,0 2-1,0 0 1,0-1-1,25-1 1,-1-1-1,-4 2 1,-2 1 121,-3-1 1,-1 2 0,-6-1-1,0 0-20,-5 0 1,0 0-139,-1 0 0,-1 0 0,-8 0 0,-3 0 0,-3-1 0,-1 2 0,33 0 1,-11 2 363,-7 2-359,-6 6 0,-10-11 0,-3 10 0,-3 2 0</inkml:trace>
  <inkml:trace contextRef="#ctx0" brushRef="#br0" timeOffset="64">10735 5431 7160,'0'14'-39,"0"0"0,0 0 547,0 1-294,0-1 1,0-5 0,0 1 0,0 1 0,0 1 578,0 3 0,0-6 0,-2-1 422,-2-2-741,2-1-200,-11-5 1,10 0 0,-5-2 0,2-2-1,3-6 1,1-4 293,2-5 0,-5 0-433,1-9 0,-1 1 0,5-13 0,-2-2-134,-2-4 0,0-14-36,-5-2 0,1-9 0,-3-8 0,7 37 0,0-1-103,1 0 0,0-1 0,0-1 1,1 0 95,2 2 0,0 1 0,1-1 0,0 2 1,2-30-1,3 5-11,2 10 1,2 10 59,4 9 1,-5 7 0,1 9 0,1 5 15,1 8 1,3 5-11,-1 3 1,2 0 0,3 0-1,4 0-16,4 0 0,2 5-8,-1 0 1,2 6 0,2-2-1,2 2 143,3-1 0,-6 1-89,2-7 0,2 1 0,-2-5 0,-1 0 166,-2 0 1,-2 0-1,1 0 1,-5-6 0,-2-4 0,-2-2 652,-2-2-634,-3-1 1,-2 1 0,-3 0 221,-6 0-300,-2 6-530,-2 1 212,0 20 1,5 3 0,1 12 0,0 2-97,1 4 0,4 3 208,-2 11 1,-1 4 0,1 8-1,1 3-83,-2 2 1,-2 1 56,-6 5 0,0-4 0,0-3 0,-1 0-208,-4-4 1,-3-8-43,-6-5 0,-2-3 0,-1-1 0,-2-2-637,1-3 1,4-3 324,5-7 0,-4 1 0,5-1 0,0 1-656,3-1 1,4-4 1299,1-1 0,6 1 0,2 4 0</inkml:trace>
  <inkml:trace contextRef="#ctx0" brushRef="#br0" timeOffset="65">10905 6127 6988,'0'-14'-399,"0"0"1,0 4 783,0 1 1,5 4 2102,0-4-638,0-1-1062,-5-4-499,0 6 1,0 3-1,0 10 1,0 5-1,0 2 861,0 2-1037,0 1 1,0 5 0,1 4 0,2 3 0,2 3-353,-2 3 0,-1-2 1,-2 7-1,1 0-311,4-1 0,-3 2 109,3-6 1,-4 2-1,-1-3 1,0-1-916,0-4 0,-1 0-315,-4-8 1671,3 0 0,-17-5 0,3 0 0</inkml:trace>
  <inkml:trace contextRef="#ctx0" brushRef="#br0" timeOffset="66">11261 6042 8340,'14'-21'497,"0"1"0,1-4 0,-1 5 841,0 3 1,0 4 40,0 2 1,-6 10-1015,-3 10 0,-3 7 1,-2 5-1,0 4-28,0 4 0,-2 6-378,-3-3 0,2 7 1,-6-2-1,-1 1-840,2-1 1,-4 5 50,2-1 1,2 1 0,-1 3-1,-2-5 830,-2-3 0,-7 0 0,-3 4 0</inkml:trace>
  <inkml:trace contextRef="#ctx0" brushRef="#br0" timeOffset="67">10948 6554 8297,'0'-14'434,"2"-1"0,2 1-661,6 0 1,9 0 749,5-1 0,4 0 1,5-3-1,7-2 828,5-2 1,6 4-1222,6-1 1,0-1 0,-2 2 0,-3 4-2405,-4 3 2274,-11 8 0,-2-10 0,-6 5 0</inkml:trace>
  <inkml:trace contextRef="#ctx0" brushRef="#br0" timeOffset="68">13166 5886 8247,'0'-15'377,"2"1"1,1 0-1,2 0 4824,-2 0-4737,-2 6 0,-1 9 0,0 12 0,0 4-336,0 1 0,0 4 1,0 1-1,2 4-341,3 2 0,-2 4-192,6 0 0,-6 0 0,4-4 0,-3-1-596,1 0 1,0 1 386,-5-1 0,0 1 0,0-1 0,0-1-632,0-3 1,-2 3 1245,-2-4 0,-4-2 0,-6-1 0</inkml:trace>
  <inkml:trace contextRef="#ctx0" brushRef="#br0" timeOffset="69">13507 5928 8240,'7'-28'403,"-4"-5"1,6 1 0,2 4 604,2 2 0,-4 9 1264,1-2-1516,-7 3 0,3 10-2,-6 6-564,0 6 0,-1 15 0,-2 4 1,-4 7-1,-1 4 416,-3 0-692,5 5 1,-7-6 0,6 5 0,-3-2 0,1 1-343,-3 2 1,5-3-1,-3-2 1,1-1-479,1-3 1,-3 2-1732,6 0 1898,-6-8 0,5-5 0,-5-7 0,1-1 739,-1-4 0,-8-2 0,-3-7 0</inkml:trace>
  <inkml:trace contextRef="#ctx0" brushRef="#br0" timeOffset="70">13223 6227 8240,'-14'-14'-59,"0"-1"0,1 1 274,3 0 0,-1 4 403,7 1 0,0 6 0,9-2 0,5 2 62,2-2 1,9 4-552,3-4 0,4 3 1,4 1-1,2-2 2,3-2 1,-4 0-544,5 5 1,-2-5-1,2 1 1,-5 0 411,-3 3 0,-1 1 0,-1 0 0</inkml:trace>
  <inkml:trace contextRef="#ctx0" brushRef="#br0" timeOffset="71">14161 6127 8169,'0'-14'334,"0"3"0,-1-2 0,-4-1 1435,-4 3 0,-4 3-1319,-1 8 1,-1 8-1,3 6 1,1 8-1,1 4 1,1 1-175,1 1 1,2-3 0,6 8-1,0-3 141,0-1-587,0-7 0,1 3 0,5-7 0,7-6 0,6-5 0,2-6 0,1-4 13,0-6 0,-5-7 211,2-13 0,-3-4 0,-3-2 0,-4 1 223,-4-1 0,-4-3 39,-1 5-261,0 0 0,-6-1 1,-3 3-1,-4 4 1,-1 6-2093,0 6-603,6 0 0,8 9 2640,9 6 0,10 13 0,3 9 0</inkml:trace>
  <inkml:trace contextRef="#ctx0" brushRef="#br0" timeOffset="72">14431 6170 8193,'-14'0'2862,"0"0"1,5 2 321,-1 2-2156,7-2-804,-3 4 0,7-6 1,4 0-1,4 0-389,4 0 0,1 0 0,2-1 0,3-4 47,5-5 0,-2-7-245,1-2 0,1-5 0,5 4 1,-1-2-740,0-4 1,-1 6 421,-3 1 0,1-2 0,-4 4-1419,1 4 1464,-5 5 0,-2 16 0,-11 7 0,-4 7 635,-4 5 0,-11 7 0,-7 3 0</inkml:trace>
  <inkml:trace contextRef="#ctx0" brushRef="#br0" timeOffset="73">13891 6710 8085,'0'-20'1511,"0"4"1015,0-3-1948,0 9 1,0 6-1,0 10 1,0 8-1,2 10 1,1 6-1,3 5 221,2 1 1,-5 0-1,4 4 1,-3-1-624,1 6 1,0-8-596,-5 6 1,0-3 0,0 2-1,-2 1-1293,-2 0 0,-4-7 355,-7-3 1,1-5 0,0-4 1356,0-5 0,0-3 0,-1-2 0</inkml:trace>
  <inkml:trace contextRef="#ctx0" brushRef="#br0" timeOffset="74">13621 6909 8015,'-6'-20'470,"3"4"1,-5-3 0,1 3 0,6 3 2444,4 4-2632,11-4 0,8 5 0,8-4 0,3 1 0,5 1 0,5 1 0,4-1 0,6 2 0,2 1-557,2-1 0,0 4 0,-1-2 0,0 1-1636,-4 1 0,-8-3 1910,-6 3 0,-6-4 0,2-7 0</inkml:trace>
  <inkml:trace contextRef="#ctx0" brushRef="#br0" timeOffset="75">13195 5431 8205,'-15'0'-260,"6"0"0,-1 0 0,-1 0 0,0 1 0,0 2 1319,2 2-310,-1 0 1,1 0 0,1-2 246,1-5 0,3-4 0,4-10-608,0-3 0,-5 3-284,0-3 0,-1-3 1,3-3-1,-4-5 8,0-3 1,-3-11-83,-4 1 1,-2-9 0,-1-2 0,-2-9 28,1-13 1,10 36 0,1 0-22,-1-7 0,1-1 0,3 0 1,0-1-1,2-2 0,0-2 0,1-2 1,0 0-251,1-4 1,0 1 0,3 3 0,0 1 252,2-1 1,0 1-1,1 3 1,1 1-1,0 3 1,0 0 0,0 4-1,0 0 74,0 1 1,0 1 0,6-25-45,-4 4 0,2 4 1,-6 6-1,-2-3 38,-1-2 1,-4 5-24,-2-1 1,-3 3 0,-4-2 0,2 4 158,-2 4 1,0 9-144,1 7 0,-1 6 0,5 8 1,-1-1 201,1 1-294,1 6 0,5 0 1282,0 4-1172,0 2-186,7-4 0,1 1 0,6 0 0,0 2 1,2 2-75,3 1 0,-2-5 0,7 0 0,1 2-52,2 1 1,3 2 70,3 0 0,8-4 0,10-3 0,3 1-59,4 0 1,8-5 138,1 1 0,-3-2 1,3-3-1,-1 1-39,-1 0 0,-7 0 142,-6-1 0,-7 6 0,-1-1 0,-6 1 21,-3 1 0,-4 0 77,-7 3 0,-4 4 0,-5-4 117,-1 4-222,0 1 0,-4 0 0,-3 3-22,0 6 1,2 2-92,-4 13 1,1 0 0,-3 7 0,2 6 35,-2 5 0,1 10 4,0 0 1,-1 16-1,5 10 1,-4-35 0,0 1-38,0 3 1,0 0 0,-2 3-1,1 0 11,1 2 0,1 0 1,0-2-1,0 0 1,2 1-1,0 0 1,0-1-1,-1-2 145,-1 1 1,-1-1-1,0-1 1,-2 0 92,-1-4 0,-2 0 1,2-1-1,-2 1 0,1 0 1,-1 1-1,-1-1 0,-1 1 131,-1-1 1,-1-1 0,1-1 0,0-1-147,-6 26 1,2 2 0,-3-5-1,3-1 172,2-4 0,0-4-311,1-11 0,2-2 1,-5 0-1,0-2-360,0 1 1,3 4-215,-4-6 1,6 0-1,-3 3 1,1 3-555,0 0 1,-4 5 1087,4-1 0,-5 2 0,6-4 0,-3 0 0,-4 4 0,-5 4 0</inkml:trace>
  <inkml:trace contextRef="#ctx0" brushRef="#br0" timeOffset="76">9057 2417 9341,'-6'-37'301,"3"4"0,-5 8 1,1 3 969,4 1 0,2 10 0,1 13-1058,0 11 1,0 4 0,0 10 0,0 4 0,0 4 0,0 5-351,0 1 1,4 3 0,3 5 0,-1 6-3606,0 5 3739,-1 8 0,1 3 0,2 8 1</inkml:trace>
  <inkml:trace contextRef="#ctx0" brushRef="#br0" timeOffset="77">22806 17927 8155,'-15'-2'-71,"1"-1"1,0-3-1,1-2 1,2-3-1,3-2 1,2-3-1,3-1 1,1-2 699,2 2 1,0-4 0,0 1 0,0-1 0,0 1 0,0 1 50,0-2 1,7 4 0,2-5 0,5 1-275,5 4 1,3 1 0,8 3-1,4 2-198,4 2 1,4 6-1,4-1 1,3 8-209,2 5 0,-10 10-129,1 5 1,-9 9 0,-1 6-1,-7 7-582,-6 6 0,-9 2 428,-5-2 1,-17 3-1,-10-2 1,-11 2-284,-9 2 1,-11-7 509,1-2 0,2-10 0,-1-7 0,2-4 437,3-3 1,10-13 37,8-2 0,9-7 1,14-7 89,10-4 1,18-2-272,11 1 1,7-3-1,6 6 1,7-3-96,6 1 1,-2 4-261,4-5 0,1 2 0,-1-3 0,-2 2-744,-2-2 1,-14 3-548,-6-2 1,-13 7 1407,-6-1 0,-9-4 0,-4 0 0</inkml:trace>
  <inkml:trace contextRef="#ctx0" brushRef="#br0" timeOffset="78">24483 17131 8283,'0'-35'539,"0"2"0,0 0 418,0 9 1,0 15 0,-1 9 0,-6 7 194,-7 6 1,-3 9-933,-12 7 0,3 2 0,-14 10 0,-3 5-330,-2 3 1,-4-2-42,1 6 84,4-8 0,-5 11 0,8-6 0,3 1 0,6-4-533,7-3 418,5-7 0,12 2 0,6-6 0,10-1 0,14-4 201,13-4 1,3 1-1,11-4 1,0-1 446,3 1 0,-3 3-274,-2-5 0,2-5 1,0-5-1,0 2-125,0 2 0,-6-5-535,-5-3 0,-7 1 468,3-1 0,8 12 0,2-1 0</inkml:trace>
  <inkml:trace contextRef="#ctx0" brushRef="#br0" timeOffset="79">28763 16932 8354,'8'-22'-19,"-2"-4"1,-4 7 0,2 2-1,6 3 794,3 4 1,-4-1-1,-1 8 1,-2 6-1,-3 10-202,-1 9 0,-8 5 0,-5 3 0,-8 3-434,-10 5 1,-6 8 0,-9 3 0,-3 1-216,-5 4 0,-4 1-37,0 2 0,25-30 1,0-2-1,-31 26 0,4-2-128,4-3 0,13-8 122,13-5 1,12-10 0,13-2-1,7-4-28,11-2 1,13 0 153,15-10 1,6 5 0,8-4 0,-1 0-91,1 0 1,-1-1 21,-4-5 1,1 0 0,-5 0 0,-4 0-307,-4 0 0,-7 0-920,-10 0 1287,-2 0 0,-7 7 0,0 0 0</inkml:trace>
  <inkml:trace contextRef="#ctx0" brushRef="#br0" timeOffset="80">28322 18055 8651,'7'-14'471,"-4"4"1,6 2-1,4 0 1,4 2-1,7 0-39,3 3 1,3 1 0,1 2-1,4 0 1,1 2 0,4 1-461,1 1 1,2 6 0,-2-4 0,-2 1-670,-1-1 0,-6 3 0,1-2 697,-3 1 0,-2-5 0,1 3 0</inkml:trace>
  <inkml:trace contextRef="#ctx0" brushRef="#br0" timeOffset="81">29616 16932 8204,'6'-43'-13,"-4"7"1,3 4 0,-4 7 882,-1 6 1,-1 11 1826,-4 8-2195,3 6 1,-15 9-1,1 0 1,-4 4 0,-7 7-142,-5 5 0,-4 6 1,-5 5-1,1 1-262,2-1 0,7 6-175,-2-1 0,4 5 0,7-3 1,8 0-390,7 0 0,9-6 98,8-5 1,13-7 0,18 3 0,8-6 103,7-4 0,-3-5 47,9-10 0,1 2 1,-1-6-1,-2-2-179,-2-1 1,-3-2 134,-2 0 1,-1-5 0,-10-1 0,-7-2-423,-8-3 0,-13 3-883,-9-2 1565,-3 1 0,-2-5 0,0-1 0</inkml:trace>
  <inkml:trace contextRef="#ctx0" brushRef="#br0" timeOffset="82">29801 17316 8204,'-13'-2'780,"4"-3"1,-2 2 277,6-6-513,0 5 0,5 4 0,0 10 0,2 3 541,2 1 1,0 2-669,5 3 1,-4 4 0,4 9 0,1 1 72,-2-1 1,3 4-662,-6 2 1,4 5-1,-3 4 1,1 5-1223,-1 3 1,-1-3-692,-5 1 1886,0-1 0,6-2 0,2-1 0</inkml:trace>
  <inkml:trace contextRef="#ctx0" brushRef="#br0" timeOffset="83">26246 17088 8336,'0'-9'-1237,"0"-1"1559,0 7 1,0-10 0,0 4 52,0-4 1,0-1-1,0 0-70,0 0 0,5 4 1,1 1-1,1-2 6,-1-2 0,4-1 0,-4 0 0,0-1 132,1 1 0,2 0-145,-4 0 1,4-1-1,-2 1 160,0 0 0,-2 5 4,5-1 1,-7 5 272,2-4-574,2 6 0,-5 3 1,4 9-1,-1 5 180,0 5 0,1 8-222,-1 6 0,-4 12 0,6-1 1,-2 5-136,-1 4 0,1 8-262,-5 0 1,0 1 0,0-5 0,0-2-286,0-3 0,5-5 292,-1-9 0,8-9 0,-3-12 0,4-6-44,1-6 0,6-10 227,4-4 1,3-15 0,3-6-1,2-5-40,1-4 0,5-2 157,-5-2 1,0 0-1,-6 2 1,-2 3 186,-1 5 1,-2 5-26,2 4 1,-2 10 0,-5 9-1,2 5-55,-2 5 0,-2 9-63,-6 10 1,4 7-1,-4 4 1,4 1-169,1 4 0,0-1-95,1-1 1,-1 2-1,0-9 1,2-4-133,3-6 1,1-7 300,4-4 0,1-4 1,-4-9-1,-1-5 168,1-6 1,-2-10 220,-5 0 0,0-7 0,-1-4 0,-2 0 404,-2 0 0,-5-4-448,0 1 0,-2-3 0,-2-2 0,0 1 123,0-1 0,-2 0-441,-2 1 0,0 5 1,-5 4-1,-2 5 154,-2 4 0,-3-1-289,-2 6 0,0 5 0,-6 6 0,-1 1-312,-2 4 1,-1 2 50,-1 1 0,6 4 0,1 3 0,0 1-455,-1 3 0,6 1 33,-2 2 1,10 2 0,4 2 811,3 1 0,9 6 0,0-3 0</inkml:trace>
  <inkml:trace contextRef="#ctx0" brushRef="#br0" timeOffset="84">11048 17088 8347,'-11'-46'539,"-2"2"1,0 6 0,4 5 0,2 8 188,4 3 0,2 11 0,2 12 1,4 12-1,5 12 0,4 10-81,5 7 1,-2 12 0,7 3 0,1 8-474,2 4 0,0 7 0,-14-37 1,-1 0-1,-1 0 0,0 1-477,-1 0 1,1 2 0,1 0-1,-1 1-190,-1 2 1,-1 0 0,0-4 0,0-1-1,2 37 1,-3-12-917,-2-13 1,-1-14 406,-5-10 1002,0-12 0,0-22 0,0-10 0</inkml:trace>
  <inkml:trace contextRef="#ctx0" brushRef="#br0" timeOffset="85">10991 17287 8347,'-11'-50'0,"0"1"0,3-1 0,3 0 241,3 0 1,4 1-1,5 5 1,5 2-1,4 3 1,3 3 0,27-28 112,10 11 1,4 4-1,-25 26 0,2 3 0,30-10 1,9 6-1,-3 8 668,-2 7 0,2 6-587,3 12 0,-16 7 1,-5 14-1,-14 3 688,-13 5 0,-13 10-953,-15 4 1,-15 8 0,-16 3 0,-13 2-374,17-31 1,-2 0-1,-4-2 1,-2 0-9,0 2 1,-1-1 0,3-3 0,0 0 0,-2 0 0,0 0 0,2-3-1,0-1-1442,-32 22 1,8-4 894,-4-1 0,18-15 1,2-9-1,14-14 758,13-13 0,11-8 0,8-12 0,-1-1 0</inkml:trace>
  <inkml:trace contextRef="#ctx0" brushRef="#br0" timeOffset="86">12413 16918 8338,'-21'-29'356,"5"1"1,-3 1-1,3 3 445,2 5 0,-2 10 1,-3 4-1,-4 5 118,-4 5 1,-3 9-228,-3 10 0,1 14 0,-4 7 0,1 7 429,3 7 0,9 7-928,4 1 1,9 8 0,7-34 0,2 1 0,0 1 0,3 0-416,2 3 0,2-2 0,0-1 0,3-2 63,4-2 1,3-2-1,19 34 1,4-6 0,5-10-333,4-11 0,4-15-827,-5-15 0,7-6 0,-2-8 0,3-3-2470,2-7 3788,-6 1 0,4-24 0,-4 3 0</inkml:trace>
  <inkml:trace contextRef="#ctx0" brushRef="#br0" timeOffset="87">13237 16846 8327,'14'-22'35,"1"0"1,-1 5 0,0-4 0,0 1 0,0-1 862,1 4 1,-1 6 0,-1 1 0,-2 1-226,-2 1 0,-6 8 1,0 11-1,-7 6-443,-11 7 1,-5 8-1,-9 2 1,-1 4-95,-3 7 1,-3-3-297,-7 6 1,-1-4 0,-2-2 0,-1 1-103,1 0 1,2-1 93,1 1 0,2-7 0,5-4 0,7-7-285,9-6 654,10-3 0,12-8 0,12-3 1,10-4 398,7-1 0,10-1-332,7-4 0,6 3 0,-2-4 0,1 1 192,0 1 1,0-1-473,-5 5 0,-6 0 0,-5 0 0,-3 1-318,-2 4 1,-10-2-545,-8 7 1,-6-1-1,-8 5-393,0 1 1,-5-1-427,1 0 1693,-7 0 0,-4 7 0,-7 1 0</inkml:trace>
  <inkml:trace contextRef="#ctx0" brushRef="#br0" timeOffset="88">12896 17643 8237,'0'-15'597,"0"1"0,0 0 345,0 0 1,0 4-210,0 1 1,6 6-1,4-2 1,2 3 175,3 2 0,4 5-440,-1 0 1,8 7 0,-1 1 0,5 6-770,3 3 1,-1-5-369,-8 2 1,2 2 0,0-2 0,2-2-930,1-1 1,2-6 1596,-7-1 0,3-6 0,1 4 0</inkml:trace>
  <inkml:trace contextRef="#ctx0" brushRef="#br0" timeOffset="89">13806 16832 8270,'-8'-14'0,"2"0"0,6 0 854,0-1 1,1 3 0,2 4-1,2 9 546,-2 12 0,-1 4-1159,-2 12 0,-5-4 1,-1 10-1,-2 0-273,-3 3 0,-2-4 38,-1-1 1,5-3-1,1-3 1,0-1 197,0-3 1,5-10-267,-2 1-21,3-9 1,4-5 46,3-10 0,3-7 0,4-2 0,-1 0-373,-1-1 1,-1 2 167,5-5 0,-4 5 0,-1-1 1,2 3-112,2 2 1,-3-5 131,-1 0 0,-4 3 0,3 4 0,0-4-17,-1 0 0,-3 0 184,0 2 1,-2 0-1,-2 0 1,0 0 331,0-1 1,0 6 62,0-1 0,-6 1 1140,-4-5-897,-2 0 0,2 6 1,2 4 459,2 8 1,0 0-797,1 11 0,3-3 1,-3 12-1,4 1-76,1 2 0,0 1-182,0 1 0,0 4 1,0 2-1,0 1-809,0 4 0,5 1 255,-1 1 1,1 1 0,-3-2 0,1-3-411,2-5 1,1-4 877,-1-6 0,-2-4 1,6-9-1,2-6 455,2-2 1,7-2-149,4 0 0,3-6 1,3-5-1,2-5 528,1-3 1,6 0-596,-1 5 1,-1-5 0,-1 0 0,-1 1-959,-4 3 0,-1 5 404,-1 1 1,-7 4-1,-2-3 1,-2 0-1099,-4 0 1,3 5 1506,-7-2 0,2-3 0,3 1 0</inkml:trace>
  <inkml:trace contextRef="#ctx0" brushRef="#br0" timeOffset="90">14275 16918 8270,'-27'-15'347,"3"1"0,9 5 537,5-1 0,5 7 1804,-4-2-1561,6 4 1,-3 9-653,6 6 0,0 6 0,0 9 0,1-1 78,4 1 1,-2 4-419,6 0 0,-1 6 0,3-1 0,-1 3-362,1 2 0,-3 1-155,1 4 0,1-4 0,4 2 0,-1-5-900,-4-3 1,4-7 219,-4 2 1,4-6 0,1-6 0,0-8-981,1-6 2042,-1-2 0,0-11 0,0-2 0</inkml:trace>
  <inkml:trace contextRef="#ctx0" brushRef="#br0" timeOffset="91">14588 16775 8324,'9'-28'425,"1"1"0,1 3-279,1 5 1,3 4 0,-1 2 0,0 4 1395,0 4 0,5 6-827,0 9 0,7 1 0,-3 14 0,4 5 614,2 7 1,-6 0-759,1 6 0,-7-2 1,2 11-1,-5 2 293,-4 1 0,-4 2-727,-6 0 0,-3 5 1,-5-1-1,-6-2-778,-2-6 1,-6-4 270,-2-6 0,4-7 0,1-3 1,3-4-1618,2-5 0,4-5-162,1-10 0,7 4 2149,2-4 0,13-3 0,9 1 0</inkml:trace>
  <inkml:trace contextRef="#ctx0" brushRef="#br0" timeOffset="92">15498 17344 8123,'-14'-8'370,"4"-3"0,2 5 3763,2-2-3182,1 5 0,11-4 0,6 7 0,5 0-20,7 0 1,2-4-634,3-1 0,1 0 0,1 4 0,3-3 34,-3 0 1,4-6-722,-2 5 1,0-4-1,-4 3 1,-2-1-890,-4 1 1,3 0 1277,-7 1 0,0-3 0,-5-6 0</inkml:trace>
  <inkml:trace contextRef="#ctx0" brushRef="#br0" timeOffset="93">16777 16591 8179,'5'-42'456,"0"5"1,-2 5 0,-3 10 608,-5 12 0,4 17 0,-6 18 0,3 8 0,-1 10 0,2 7-24,1 6 1,2 5-1,0 2 1,0 1-788,0-1 0,0 11 0,0 2 0,2 4-407,0-39 1,0-1-1,6 37-778,7-6 0,-1-6 0,0-5 0,0-9-1546,0-13 1,5-11 554,0-18 1922,0-3 0,-4-12 0,-1-2 0</inkml:trace>
  <inkml:trace contextRef="#ctx0" brushRef="#br0" timeOffset="94">16735 16534 8284,'23'-51'286,"1"4"1,3 3 265,5 1 1,10 13 185,10 6 0,4 7 1,1 4-1,1 4 567,4 4 1,-10 7-486,0 7 1,-8 8 0,-6 15 0,-6 3 212,-7 1 0,-11 2-843,-9 5 0,-12 4 0,-8 2 0,-12 2-592,-9 2 0,-10-4-52,-2-1 1,-5-6 0,0-4-1,-2-3-1109,-2 0 1,7-10-16,2 3 0,12-9 0,8-1 1578,7-7 0,5 1 0,2-4 0</inkml:trace>
  <inkml:trace contextRef="#ctx0" brushRef="#br0" timeOffset="95">17616 16946 8132,'-19'-6'0,"0"-2"0,2 0 728,1 3 0,2 4 1,0 1-1,-2 0 1,-1 3-1,-4 6 458,-1 10 1,3 6-1,-3 5 1,1 2-489,4 1 1,7 7 0,6-2-1,2 3-881,2 1 0,13-1-29,6-3 1,8 2 0,6-7 0,6-3-903,7-5 0,3-1-107,3-10 0,2-3 0,-5-11 0,1 0 1221,4 0 0,1-6 0,2-2 0</inkml:trace>
  <inkml:trace contextRef="#ctx0" brushRef="#br0" timeOffset="96">17943 17003 8081,'-14'-29'-68,"6"3"0,3 0 0,4 3 1,2-1-1,6 2 941,7 3 1,6 3-1,9 3 1,1 2 1422,3 2-2036,-3-1 1,11 2 0,-5 4 0,2 4 0,-1 4 0,-2 8 0,-5 5-87,-5 7 1,-11 9-1,-9 5 1,-4 4-59,-1 6 0,-8 1-220,-6 3 0,-5 3 1,-4-4-1,2 1-223,0 0 1,7-13 156,0-1 0,6-8 1,11-6-101,7-5 1,12-11-47,16-8 0,11-8 1,8-11-1,7-5-620,6-3 1,-4-1-1377,1 0 1966,-7-7 1,3 5-1,-6-5 1</inkml:trace>
  <inkml:trace contextRef="#ctx0" brushRef="#br0" timeOffset="97">18839 16647 8162,'22'-22'0,"-1"-3"269,-7 6 0,6 6 0,4 9 0,3 4 813,1 4 0,-1 11-58,-3 8 0,1 11 0,-4 5 1,-1 7 130,1 6 0,-2 5-1006,-5 4 0,-6 4 0,-5 6 0,-6 0-149,-7 0 1,-13 5-492,9-38 0,-1 0 0,-3 0 0,-2-2 0,-18 32 491,-3-1 0,17-34 0,-1 0 0,0 2 0,0 1 0</inkml:trace>
  <inkml:trace contextRef="#ctx0" brushRef="#br0" timeOffset="98">19649 17273 8112,'0'-14'709,"8"1"1,6 2 0,9 2 0,3-1-1,4 2-36,4 3 0,2 2 0,5 0 0,-1-2-319,-3 2 1,-5 6 0,0 4-1,-9 1-2331,-8 3 1478,-8 1 1,-7 4 0,-3 3-1,-6 5 1,-12 3 0,-7 1 0,-7 2-956,-1 3 1,-2-1 1357,-5 6 1,2-2 0,3 2 0,7-5 595,5-3 1,11-3 37,5-3 1,8-10 0,4-9 0,11-4 1817,9-1 1,13-1-1833,7-4 0,1-3 0,4-6 0,-1 0-1013,1-1 1,-2 1 531,2 0-43,-3 6 0,-7-5 0,-3 5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937"/>
    </inkml:context>
    <inkml:brush xml:id="br0">
      <inkml:brushProperty name="width" value="0.05292" units="cm"/>
      <inkml:brushProperty name="height" value="0.05292" units="cm"/>
      <inkml:brushProperty name="color" value="#FF0000"/>
    </inkml:brush>
  </inkml:definitions>
  <inkml:trace contextRef="#ctx0" brushRef="#br0">25038 7378 8523,'-14'-22'-20,"6"-5"0,1 5 1,3-1-1,-1 0 1,2 3-1,0 3 362,-2 1 1,2 2 0,-5-1 0,0 3 0,2 1 0,-2 1-265,0-1 0,-6 5 0,-7-1 0,-1 3 112,-3-1-181,-2 0 0,-8 13 0,-3 5 0,-4 6 1,-4 3-1,-2 3 0,2 2 59,2 1 1,-3 2 0,-1 4 0,3 2 59,0 0 1,4 10-54,3-3 1,-6 9 0,5 0 0,1 3 20,1 2 1,3 6-30,1 4-48,18-30 1,0 1-1,-20 35 1,8 3-1,2-2 1,3 0-199,1 2 1,12-36 0,1-1 0,-2 32 0,5-8 53,4-7 1,2-1 0,4-3 0,6 2 249,7-2 1,5-3-74,10-6 0,-8-15-17</inkml:trace>
  <inkml:trace contextRef="#ctx0" brushRef="#br0" timeOffset="1">25059 8871 11874,'17'-20'87,"21"-33"116,-7-8-1664,2-6 1734,-9-2 0,-3-8-123,-14 37 0,0-1 0,0-1 0,-1-1 206,-1-2 1,-1 0-157,0 1 0,-2 1-48,-1-3 0,-2 0 0,1-33 0,-1 5 0,-4 6 0,-4 10-3,-4 9 1,-8 8 0,-4 12 0,-6 2-27,-7 4 1,-2 4-355,2 9 0,-3 4 0,3 6 0,-3 0-1292,-2 0 0,2 6 862,4 4 0,6 4 661,8 5 0,4 3 0,-2 6 0,6 1 0,3-1 0</inkml:trace>
  <inkml:trace contextRef="#ctx0" brushRef="#br0" timeOffset="2">23701 9667 8254,'0'-20'0,"0"4"29,0-3 0,2 2 0,1-1 1,3-1-1,2 2 0,3 1 1,4 0-1,2-1 0,4-2 1,-1 0 796,1-2 0,4 6 1,-1-4-1,2 1-427,3-1 0,-5 8 1,-2-3-1,0 3 0,-2 3 1758,1 3-1700,-2 4 1,-18 9 89,-5 6-428,-14 0 0,-1 13 1,-7-3-1,-5 4 1,0 5 48,-4 5 0,0-2 1,-3 2-1,4 2-124,-1 1 0,5 3-256,-3 4 179,9-4 0,4 10 0,7-6 1,5 1-1,8 2 0,9-2 1,9-2 7,6-6 0,7-4 46,2-9 0,7 1 0,-2-3 1,1 0-15,-1-3 1,-3-5 54,-7 1-365,-6-10 0,-1 2 0,-8-4-751,-4 1-563,-3-5-1409,-6 3 2561,0-6 1,2 0 464,3 0 0,3-6 0,6-2 0</inkml:trace>
  <inkml:trace contextRef="#ctx0" brushRef="#br0" timeOffset="3">24697 9994 8084,'0'-27'42,"0"2"0,0 1 1,1-1-1,2 0 294,2 1 1,5-1-1,-4 4 1,0 1-1,2-2 1,-2 1 499,1 1 1,-2 1 0,-5 4-335,0 1 1,-2 2-71,-3 2-316,-3-3 1,-7 12-1,-3-4 1,-2 4 0,-3 1-1,-2 1 1,-2 5 189,-1 9 1,-1 0-191,1 9 1,-5 5-1,0 4 1,1 0-201,2 2 1,3 1-46,4 7 1,-4-1-1,5 1 1,1 0-207,7-1 0,1 1-280,8 0 447,1-1 1,5-5 0,4-6 0,4-6 0,4-6-123,1-3 1,1 1 0,-1-2 0,0-7 235,0-5 0,2-3 57,3 0 0,-3-2 0,3-3 0,-3-6 79,-2-6 1,5 0-15,0-7 0,1-1 0,-2-7 0,1-3-44,-2-1 0,0-2 37,2-5 1,-3 1-1,3-1 1,-3 2 232,-2 3 0,-1 3 159,-4 7 1,2 6 695,-6 3-924,6 9 0,-8 15 0,5 11 0,0 5 103,0 4 0,1 6-194,6 3 1,-1 3 0,2-3 0,1-1-98,2 2 1,0-5-74,-5 3 1,0-3 0,0-3 0,-1-4-209,-3-4 1,-2-3-50,-4-2 0,-1-6-277,7-3 0,-5-5-384,4-5 0,-4 0 0,4-7 954,2-4 0,2-1 0,1 2 0</inkml:trace>
  <inkml:trace contextRef="#ctx0" brushRef="#br0" timeOffset="4">25706 10236 8309,'0'-14'-18,"0"-1"1,0 1 0,2 0 0,1 0 0,3 1 533,2 4 0,-3-2 0,4 4 262,2-1-528,-4 5 0,5-2 1,-4 12-1,0 5 0,-3 7 254,-4 3 1,-1 2-1,0 5 1,-1-1-130,-4 0 1,4 2-411,-4 4 1,-2-4-1,3 3 1,-1-3-1483,-1-2 0,4 1 344,-3-1 1173,4 1 0,-6-1 0,0 0 0</inkml:trace>
  <inkml:trace contextRef="#ctx0" brushRef="#br0" timeOffset="5">26900 9724 8149,'0'-28'-41,"0"-1"1,0 2 0,0 2 0,0 1 0,0-1 0,2-2 188,3-1 0,1 4 0,5 2 0,-3 0 0,-2 1 0,-3 1 548,-1 2 0,-2 3 1,0 0 155,0 1 1,0 5 688,0-1-1315,0 7 0,0 9 0,-2 13 0,-1 8 1,-1 6 174,0 5 0,3 3-267,1 2 1,0 6 0,-2 5 0,-1 6-453,-2 6 1,1-3 80,4-1 1,0 1 0,1-1-1,4-2-471,4-2 1,4-9 419,1-6 1,0-9 0,2-10 0,2-5-152,1-3 0,0-8 363,-5-3 1,5-10 0,1-5-1,1-2 269,-1-3 0,4-3-84,-5-1 0,2 0 0,-4 6 0,2 2 211,-2 1 0,-1 3-161,-2-3 1,1 4 0,-1 6 0,2 0 104,2 0 1,-2 1-240,3 4 0,-8 3 0,-1 6 0,-1 0-89,-1 1 1,-2-1 156,-6 0 0,0 0 1,-1-1-1,-4-2 381,-4-2 0,-9-1-298,-1 2 1,-6-4 0,3-6 0,-2 0 117,1 0 0,5 0-324,-1 0 0,3 0 0,2 0 0,0 0-662,0 0 1,4 0-241,1 0 0,6-1-1667,-2-4 2599,3-3 0,15 0 0,3 2 0</inkml:trace>
  <inkml:trace contextRef="#ctx0" brushRef="#br0" timeOffset="6">26886 10264 8190,'-16'-12'-110,"-1"-1"1,-2 2-1,3-2 1,5 2-1,5-1 1,1-1 638,0-1 0,1 0 0,4-1 0,1 1-207,4 0 1,3 0 0,8-1 0,1 0 0,4-3-1,1-1-77,3 2 0,8 1 0,5 0 1,5-1-69,4-2 1,-1 0 0,4 6 0,1 2 139,0 2 1,4 6-234,2-2 1,-4 5 0,-11 5 0,-5 6 58,-3 6 0,-6 5-139,-4 7 1,-5-1 0,-10 2 0,-6 2 170,-6 1 1,-6 5-80,-10-5 1,-3-1 0,-7-7 0,-1-1-7,-3 1 0,-3 0-167,-7-1 1,0-5 0,2-8 0,2-2-342,1 2 0,6-4-29,-1-3 0,9-2 0,7-4 1,6-2-377,6-6 0,5-9-1150,5-4 1973,9-4 0,8-2 0,7 1 0</inkml:trace>
  <inkml:trace contextRef="#ctx0" brushRef="#br0" timeOffset="7">27938 9511 8230,'0'-29'70,"0"-4"1,0 2 0,2 2-1,3 5 1,6 4 616,6 3 1,0 1 0,7 2 0,1-1-11,2 1 0,8 5 1,3-1-1,5-1 1,2-2-1,4 1-251,2 2 0,-5-1 1,1 7-1,-3 0-79,-1 3 1,-7 1-241,-2 0 0,-11 0 0,-4 0 0,-5 1 180,-4 4-233,3 3 0,-12 6 0,4 2 0,-4 1 246,-1 2 0,0 2-133,0-2 1,-1-2 0,-2 9 0,-2 2 104,2 4 0,-4 1-139,3-5 1,-6 7-1,4 4 1,0 6-49,-1 2 0,-2 7-463,4-2 304,-6 9 1,8 4 0,-5 6 0,0 0-1,2-1-188,-1-4 1,1 2 0,3-6 0,-2-4-57,2-4 1,-3-5 330,1-7 1,0-5-1,5-4 1,0-5 165,0-4 0,0-3 380,0-7 0,0 0 219,0 0-505,-6-6 0,3-1 0,-7-7 1,-1 0 267,-1 0 1,-9-2-401,-3-3 1,-4 4 0,-5-4 0,-5 3 151,-3 2 1,-7 0-330,1 0 1,0 0-1,4 0 1,0 0 3,1 0 0,7 0-212,6 0 0,3 0 0,7 0-1470,1 0 629,9-6 1,4 0 0,10-4-1513,4 5 0,9 4 2597,1 1 0,0 0 0,-5 0 0</inkml:trace>
  <inkml:trace contextRef="#ctx0" brushRef="#br0" timeOffset="8">17502 11188 8545,'-6'-63'166,"5"3"0,-4-3 1,3 4-1,4 11 1,1 6-1,2 9 1,-2 5 1661,-2 4 1,-2 7-1442,-4 12 1,-4 15-1,-9 16 1,-1 9-191,2 6 1,-4 0 0,1 11-1,-1 2-481,1 1 0,1 7 0,5 1 0,-2 2-663,-3 3 1,3-7 443,-3-4 0,3-8 0,2-11 0,-2-5-532,-3-3 0,2-14 894,-7-6 1,5-20-1,-3-9 1,2-8 334,2-6 1,4-3 797,5-7-712,2 1 1,7 0-1,2 3 1,4 4 0,8 4 452,9 4 1,11 9 0,9 4 0,7 8-217,6 4 1,1 15-713,0 6 0,4 6 0,1 7 0,-2 4-865,-2 7 0,-7 3 1060,-4-4 0,-9 1 0,-3 0 0</inkml:trace>
  <inkml:trace contextRef="#ctx0" brushRef="#br0" timeOffset="9">20076 10861 8330,'22'-42'58,"5"-1"1,-16 2 0,2 3 0,-6 5 0,-3 4 0,-3 6 0,-1 4 1157,0 3 1,-6 8-1,-4 3-763,-2 4 0,-1 7 0,2 5 1,2 7-1,-2 7 0,-1 6-156,3 7 1,-2 3-1,5 4 1,-1 2-311,1 5 1,-3 3 0,2 4 0,-1 1-1085,-3 2 1,3 1-20,-1-2 0,1-7 1,-3 1-1,1-6-357,-1-8 1,-6-6 1472,-2-11 0,-5-10 0,4-11 0,-2-8 0,-4-9 0,4-8-34,-1-11 1,5 1 0,1-4 0,6 0-235,6-1 1,3 6 979,2-2 0,12 9 0,5 5 1,7 5 533,6 4 0,8 4-862,-1 6 0,6 6 0,3 4 0,3 4-149,1 5 1,3 3-419,3 6 0,-5-4 0,-4-2 0,-2-1-2006,-3-4 2189,-5-1 0,4-2 0,-5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947"/>
    </inkml:context>
    <inkml:brush xml:id="br0">
      <inkml:brushProperty name="width" value="0.05292" units="cm"/>
      <inkml:brushProperty name="height" value="0.05292" units="cm"/>
      <inkml:brushProperty name="color" value="#FF0000"/>
    </inkml:brush>
  </inkml:definitions>
  <inkml:trace contextRef="#ctx0" brushRef="#br0">23915 14515 10587,'-7'14'484,"-1"0"0,-6 1 1,2-1-1,2 0 1,5 0 1142,4 0 0,1 1-1194,0-1 0,1-6 0,3-5 0,2-5 198,2-2 0,-5-7 1,2 1-32,-4-3 0,4-1 0,0 0-253,-2 0 1,-2 4 0,-1 1 0,0-2-214,0-2 1,0-1 578,0 0-656,0 0 1,0-1 0,0 1 0,0-2 0,0-3 109,0-4-64,0 2 1,0-6 0,0 4 0,0-6 0,0-2 0,0-3 0,0 1 51,0-2 0,0 1 0,0-6 0,0 4-220,0 1 0,-4-4-86,-1 1 1,0-3 0,5 0 0,0 1-34,0 2 0,-1 0 95,-4-4 1,3 5-1,-2 4 1,2 3 18,2 2 1,-2-2 74,-2-4 61,2 4 1,-4-4 0,6 5 0,0-1 0,0-1 0,1-2 0,3 1 206,0 2 1,1 0-226,-5-3 0,5 1 1,0-4-1,-2 1 2,-2 3 1,-1 1-47,0-2 0,0 3 0,0-5 0,0 2-27,0 0 1,-4-1-10,-1 6 1,-5 0 0,6-1 0,0 2 9,3 4 0,-1-4 13,-3 3 0,4-1 1,-4-1-1,4 4-41,1 2 1,0-5 49,0 1 0,0-1 0,1-1 0,2 3-62,2-3 1,0 1 66,-5 1 1,0-2 0,0 2 0,0-1-18,0 1 0,0-3 30,0 3 1,0-7 0,0-2 0,0 1-106,0 2 1,0 2-4,0-1 0,-2-4 0,-1 0 1,-2 3 5,2 4 1,-3 1-205,1 6 277,0-6 1,5 9-1,0-3 1,0 3 0,0 2 50,0 0 0,0 0 0,0 0 0,0-1-21,0 1 0,0 0-49,0 0 1,5-1 0,0 1 0,-2 0-24,-1 0 0,-2 0 6,0-1 1,0 1 0,0 0 0,0 0 31,0 0 253,0-1 1,0 1-185,0 0 0,1 1-50,4 4 0,-4-4 1,6 4-109,-1-4 69,-4 5 0,9-5 0,-5 6-134,2-1 213,-5 1 743,10 1-743,-12 4 320,6-10-191,-7 10-454,0-4 0,0 4-737,0-2 712,0 2 0,-7-4 0,-1 4 0,-1-1-861,0-2 1079,5 0 0,-4 1 465,4-1-434,2 0-849,-11 5-202,12-6 808,-5 4 739,6-4 1223,0 6-605,-7-6-589,6-2 444,-6 0-1130,7-5 571,0 12 0,-1-4 177,-4 10 621,3 3-815,-4 0 0,1-1 374,1-2-829,-1-3-717,5 4 1,-5 0-756,0 4 1,1-2 1551,4 1 0,6 1 0,2 4 0</inkml:trace>
  <inkml:trace contextRef="#ctx0" brushRef="#br0" timeOffset="1">23787 11402 6639,'9'-5'226,"-1"-1"0,0-1 465,0 1 0,-3-5-14,4 1-78,-6 4-471,10-7 0,-12 10 0,6-5 303,-1 2-201,-4-5 0,6 9 0,-5-4 1024,2 0-354,-1-2 98,-4 0-591,-6 2 1,3 6-246,-7 0 1,6 0 67,-6 0 0,5 0-80,-4 0-60,-1 0 1,-4 4 0,0 1 0,0-2 113,0-1 1,-5-1-109,0 4 1,-7-3-1,3 2 1,-4-2-151,-2-2 1,-4 0-68,0 0 0,-7 0 0,3 0 0,-5 0-127,0 0 1,-6 0 137,1 0 1,0 0 82,4 0 1,0 0-1,1 0 1,-1 0-27,0 0 0,1-5 97,-1 1 0,7-1 0,1 3 1,2-1 80,0-2 0,-1 1-125,6 4 1,0-2 0,-2-1-1,-2-2-27,-1 2 1,-2 1-11,2 2 29,3 0 0,-5 0 0,5 0 0,-3 0 1,-3 0-53,-1 0 0,-2 0 35,6 0 0,-7 0 0,2 0 1,-3 0-12,-2 0 1,6 2-43,-1 3 1,-2-4 0,-6 4 0,-1-3 33,1-2 1,-3 0 34,2 0 1,-1 0-5,6 0 1,-6 0 0,1 0 0,1 0-23,2 0 1,6 0 33,0 0 0,2 0 1,-2 0-1,5 0-1,3 0 0,1 0-26,1 0 1,-5 0 0,-1 1 0,3 2-63,1 2 1,-5 0 63,-3-5 0,-1 1 0,-1 3 0,2 0 51,-1-1 0,-1 1 12,2 0 1,-6-2-9,6 3 0,-6-2 0,8 0 0,-2 2-17,0-2 0,0-2 10,-5-1 1,5 0-19,0 0 0,2 0 1,-3 2-1,1 1 39,-2 2 0,5 0-8,2-5 0,-2 0 1,2 0-1,2 0 81,1 0 0,3 4-106,3 1 0,-3 0 41,4-5-92,2 6 1,-4-4-1,4 3 1,1-4 0,-2-1-75,-1 0 1,4 5 0,-3 0 0,0-2 30,0-2 1,-2-1 79,-4 0 13,0 0 1,4 0-1,0 0 1,-1 2-1,-2 1 191,-1 2 0,4 0-165,0-5 1,5 0-1,-3 0 1,2 0-8,2 0 1,2 0-39,2 0 0,0 0-56,0 0 0,0-5 0,-2 0 0,-2 2 27,-1 1 1,-4 1 62,4-4 1,-5 3-1,4-2 1,-3 2 158,-2 2 0,3 0-99,-2 0 0,1 0 1,-4 0-1,2 0 1,1 0 0,2 0-39,-2 0 0,-1 0 0,4 0 0,1 2 5,-1 2 0,1 0-230,1 5 0,1-4 116,-5 4 1,4-4 0,-4 3 0,3 0 30,3 0 1,-6-5 119,0 2 1,2 1 0,2-1 0,3-2 112,2-2 0,0-1 91,0 0 1,0 2-19,-1 3 0,6-4 0,-1 4 164,-1-3 1,3-2-164,-1 0 0,4 0 0,-4 0 335,-2 0-512,-2 0 1,-1 0-249,0 0 0,4 4 1,1 1-1,-2-2-315,-2-1 0,-1 3-50,0-1 1,-1 1-1,1-5 1,0 0 514,0 0 0,-1-6 0,1-2 0</inkml:trace>
  <inkml:trace contextRef="#ctx0" brushRef="#br0" timeOffset="2">25607 14629 9132,'-10'-5'-174,"1"0"385,5-6 1,-3 10 331,2-4 203,3 3 1,-4 1 18,6-4 0,0-3 0,-2-5-427,-2 4 1,2 1-153,-3 3 0,2-3 0,0-6 6,-2 0 1,-1-2-45,1-3 0,2 2 0,-5-7 0,0-1 122,0-2 1,-1-8-76,-5-3 1,4-3 0,1-3-1,-2-3 242,-2-5 0,4-4-295,-1-1 1,7 1-1,-3-3 1,1-1-14,0-2 1,0 6-144,5 3 1,0 1 0,0-6 0,0-1-7,0 3 0,0-3 134,0 12 0,-1-2 0,-4 1 0,-3-2 204,0-1 0,-4 2-232,2 7 0,2-6 0,-1-1 0,-2 0 38,-2 0 1,4 2-106,-1 4 1,5 1 0,-3-1 0,1 0 49,-1 1 0,3 4 4,-5 0 0,6 5 1,-4-5-1,0 0 65,0 2 1,3-4-97,-4 7 0,4-2 1,-4 4-1,-1-3-14,2 3 1,-3 1-22,6 1 0,-1 1 0,3 0 0,-2-1-15,2 1 0,1 4 77,2 0-102,0 1 1,0-3 0,0 1 0,2-2 0,1 3 4,2 2 0,0-3 0,-4 1 0,2-1-71,2 1 0,0-1-1,-5 6 1,0-6-1,0 1 1,0-1-165,0 1 1,-5-1 127,0 6 1,-1-6 0,1 1-1,-3-3-43,1-1 0,-6-1 83,3 1 1,2-1 0,-1 1 0,0-2-26,1-3 0,-3 3 130,6-3 1,-5 1 0,6 1 0,-1-3 465,-1 3 1,4 5-341,-3 3 0,-1 4 1,1-3-1,2 1-182,1 4 0,2 1 21,0 2 0,0-2 0,-1-1 0,-2-4-98,-2-1 0,-5 0 102,6-2 0,-7-3 1,1 4-1,-2-4 2,-3-2 1,1-1 3,0-3 0,0 2 1,-1-6-1,1 2 84,0 4 1,5 1-52,-1 1 1,5 1 0,-3 1-1,2 3 18,3 5 0,1 4-29,2 0 0,0 6 0,2 1 1,1 0-3,2 0 1,1 4-66,-1-6 1,-2 5 0,5-4-103,-2-2 0,4-2 134,-5-1 1,1 0 0,-3 0-1,2-1 14,-2 1 1,3 0 12,-1 0 1,1-1-1,-3 1 1,2 0-35,-2 0 112,5 0 1,-5-1 50,7 1 1,-7 5-4,2-1 1,-4 5 140,-1-4 0,0 4-188,0-4 1,2 6-1,1-4 111,2 1-24,0 4-459,-5-4 129,0 6 1,-2 0-472,-3 0 175,4 0 1,-7 0-1172,3 0-1544,3 0-1152,-4 0 4329,6 0 0,6 0 0,2 0 0</inkml:trace>
  <inkml:trace contextRef="#ctx0" brushRef="#br0" timeOffset="3">24739 9994 8491,'0'-14'10,"5"0"0,0-1 0,0 3 1,-1 1-1,3 1 2262,0-1-2014,-3 5 1,8-5 0,-2 5 0,2-1-1,3 1 1063,-1 3-763,-6-5-554,-2 6 1,-12-4 0,-4 6 0,-4 0 128,-5 0 1,2 0-90,-7 0 1,0 0 0,-4 0-1,-1 0-41,1 0 1,-5 0-91,0 0 0,-7 0 0,2 0 0,-4 0 36,-6 0 0,2 0 226,-6 0-158,0 0 1,-5 0-1,0 0 1,-1 0-1,-2 0 36,-2 0 0,-2 0 0,5 0 0,4-2 83,-1-2 0,1 2-107,-2-3 1,0 2 0,2 0-1,1-2-34,2 2 1,5 2-79,-5 1 0,0-2 0,-4-1 0,3-2-97,1 2 0,4 0 173,-4-2 0,0 3 0,-3-2 0,1 2 39,2 2 0,4 0 72,-4 0 1,2 0-1,-4 0 1,3 0-27,2 0 0,-3 0-47,5 0 0,-10 0 0,3 0 1,2 0-100,2 0 0,-4 0 26,2 0 0,-7 0 0,1 0 0,3 0 13,-1 0 0,-4 0 20,-1 0 0,-1 2 0,5 1 0,0 2 3,0-2 1,2 3-76,3-1 1,-8 4 0,3-4-1,-1 0-118,-1 1 1,1-4 163,-4 2 0,4 0 0,-4-1 1,4 3 0,1 2 1,-2-5 110,-2 2 1,4-2-1,-2 0 1,7 2-47,3-2 1,0 0 186,2 2-233,3-3 1,-1 4 0,9-6 0,0 0 0,1 0-31,0 0 0,-3 0 0,4 0 1,-1 0-56,0 0 0,-4 1 29,1 4 0,-2-3 0,1 2 0,-1-2-28,-4-2 0,1 5 112,-4 0 1,3-1 0,1-4 0,0 0 52,1 0 0,-1 5-79,0 0 1,1-1-1,-1-4 1,0 2-75,1 3 1,-2-2 36,-4 6 0,4-5 0,-2 2 1,5-1-3,3-1 0,2 3 51,-2-3 1,3-2 0,7 3 0,1-2 109,3 2 0,-1-4 58,6 4 1,0-3-1,5-2 278,0 0-299,6 0-529,1 0-690,7 0 1,0 6-197,0 3 0,-1 2 783,-4-1 1,2-2 0,-7-5-1,-1 2-43,-1-2 1,-7-2 421,0-1 1,-5 0 106,5 0 0,0-6 0,5-2 0</inkml:trace>
  <inkml:trace contextRef="#ctx0" brushRef="#br0" timeOffset="4">16962 10108 11700,'-20'0'-160,"-1"0"0,-3-2 1,5-1 691,4-2 1,7-1 0,5 3-1,6-2-270,6 2 1,4 1 0,3 2 0,3-1-192,4-4 1,6 4 296,4-4-338,-3 3 0,13-3 1,-2 1-1,8-1 1,6 0 25,8 1 1,7-8 0,5 5-1,-34 2 1,1 0-114,2 0 0,0 1 0,0 1 0,1 1-70,2-3 0,0 0 1,-6 3-1,-1 0 0,34-6 1,-15 0-178,-15 0 0,-14 5 226,-11-2 0,-11-1 0,-10 1 50,-10 2 0,-11 0 30,-10-2 1,2 3 0,-7-4-1,0 1 173,1 1 0,3-6 11,5 5 0,2-4 0,4 3 28,4-2 0,9 3-150,6-5 0,4 7 0,6-1 0,10 2 335,11 2 1,9 0-65,11 0 0,-1 0 1,6 2-1,0 2 231,-1 6 1,-8 2-542,-10 3 0,-11 0 0,-8 3 1,-9 2-574,-8 2 1,-18-1 373,-12 7 206,-7-2 1,-9 8 0,-1-5-1</inkml:trace>
  <inkml:trace contextRef="#ctx0" brushRef="#br0" timeOffset="5">10280 8700 8667,'8'-22'-103,"3"-3"1,-5 6 0,2 3 0,2 4 0,-1 2 403,0-1 1,-4 3 789,5-1 1,-6 6 0,6-2-512,1 3 1,-3 4 0,0 3-419,-2 4 0,4 4-39,-6 1-78,7 0 0,-9 0 0,4 2 0,-1 2 1,0 4-199,-2 5 0,3-1 0,-1 12 0,0 0-152,1-1 0,-3 8 237,7-2 1,-2 8 0,3-3-1,-2 3-38,2 3 1,3 1 89,5 2 0,3 0 0,7-2 1,1-1 45,3-2 0,10-6 14,9 1 0,-20-23 1,2-1-1,2 0 1,1-1-1,2-1 0,1-1-250,3 1 1,1-1-1,2-2 1,1 0 223,4 2 0,2-2 1,3-2-1,0 0 0,4 0 1,0-1-1,0-1 0,0-2 52,0-3 1,1 0 0,0 0 0,1 0-26,-3 1 0,0-1 0,4-2 0,1 0 0,-4 1 0,0 0 0,-2-2 0,-1-1 50,0 0 0,0 1 1,-1 0-1,2 1-80,0 0 1,2 0 0,0-1-1,2 0 1,1 0 0,2-1-1,-1 0 1,0 0-53,-1 0 1,2 1-1,-1 0 1,1-1 37,1 0 0,1 0 0,0 0 0,0 1 1,1-3-1,0 0 0,-3 0 0,-1 0 40,-1 0 0,-1 1 1,0 1-1,-1 1-13,3-1 0,0-1 0,2 0 0,0 0 0,-2 1 0,-1-1 0,-1 2 0,0 0 18,-1 0 1,-1 0 0,-1 1 0,-1-1-48,4-1 0,-1-1 0,0 3 0,-1-1 0,-1-2 0,0 0 0,-4 0 0,-1 1-8,-2 0 1,-1 0-1,-1-3 1,-1-1 32,1 1 0,0 1 0,-2 0 0,0 0 0,-2 0 0,-2-1 1,-3-1-1,-1 1 31,34-1 0,-11-1 102,-6 0 0,-8 0 0,-13 0 1044,-7 0-727,-13 0-177,-10 0 1,-9-6-1,-5-3 1,-8-4 0,-5-1-269,-4 0 1,-2-5 0,-1 0 0,1 1-56,3 3 1,4-4-359,6 0 1,6 0 96,3 4 0,7 3 159,7 2 0,4 4 0,14 6 1,4 2-65,4 2 0,3 4 166,4 6 1,1 1 0,-2-1 0,-1 2-33,-2 3 1,-12-4-59,3 4 0,-12-8 0,-3-1-356,-7 1 1,-14-3-759,-7 1 606,0-5 624,-13 8 0,5-4 0,-6 6 1</inkml:trace>
  <inkml:trace contextRef="#ctx0" brushRef="#br0" timeOffset="6">12583 8743 8587,'5'-30'86,"1"0"0,2 0 1,3 5-1,3 3 1,4 6-1,1 3 371,-2 4 1,-1 6 0,-2-2 0,0 3 0,1 2 0,-1 2-93,0 3 1,0 3 0,0 7-1,1 3-137,-1 1 0,0 6 0,0 0 1,0 5-42,1 3 0,-1 7-89,0-2 1,0 4-1,-1 4 1,-2 3-184,-1 2 1,-7-4 1,1 5 1,-2 7 0,-2 7 0,0 4-125,0 1 1,0 0 194,0 0 1,-5 1-1,1 3 1,-1-1 105,-2-5 1,6 3-44,-4-6 1,4 5 0,1 2 0,0-1 135,0-2 1,1-7-161,4 3 1,3 1 0,6 4 0,2 0-193,3 0 0,3-2 130,6-2 0,7-4 0,3-6 0,3-2-75,2-3 0,4-3 97,1-6 0,5 1 0,-2 0 0,1 0 25,0-2 0,0-5-46,5 1 0,1 3 1,3-4-1,0-1-207,-1-3 1,5-3 188,1-1 1,-28-14 0,0 0 0,2 0 0,1 0 0,0 0 0,1 0-363,1-1 1,0-1 0,0-1 0,1-1 314,0 1 1,2 0 0,0-1 0,1-1-1,2-3 1,0-2 0,-1 0 0,0 0-23,0-3 0,-1 0 1,1 2-1,0-1 142,4-1 1,1 0 0,-2 4 0,2 0 0,3-2 0,0 1 0,1 1 0,0 1-32,-2 0 0,0 0 1,2 0-1,-2 0-41,-2 0 1,-1 0 0,4 3 0,0-1 0,0 0 0,0 0 0,2-2 0,1 0-55,-1-1 0,1-1 1,-1-1-1,-1 0 86,0 1 1,0-1 0,1 1 0,-1-2 0,1-1 0,0-1 0,-1 2 0,-1 1-21,-2 0 0,0 0 0,-3-3 0,-1 1 204,-3 0 0,1 0 0,-1 0 0,-1-2 0,34 0 0,-10 0 386,-8 0 1,-7 0-92,-3 0 1,-6 0-1,-11 0 1,-9 0 238,-4 0 1,-7-5-638,-6 1 0,-6-3 1,0 4-352,-6-2 0,-9-4-291,-7 4 1,-5-4-1,5 2 1,3-1-18,5-3 1,5 3 530,6-1 0,0-1 0,0-4-255,0 0 0,6 0 607,4 0 0,2 1 0,3 2 1308,-1 1-292,-6 7-623,4-3 1,-10 12-487,3 4 1,-5 1-1,-4 0 1,-2-3-56,-2-2 0,4 4 267,-6-6 1,5 1 348,-4-5-253,6 0-467,-4 0-144,7-6 1,0 3-747,0-7 737,0 7 0,-1-3 78,-4 6 0,2 0 4,-7 0 0,6 1-392,-6 4 194,7-3 1,-2 4-184,10-6 0,3-2 323,6-2 0,-1 0 0,-2-4 0,-2 1-24,2-1 0,2 3 333,1-5 1,0 7-1,1-1 59,-1 2 0,-5 8-205,1 4 1,-7 7-1,2 4 1,-4-1 65,-1 1 1,0 4-297,0-1 0,-8-2 0,-6 0 0,-10-2-1310,-7-2 1472,-12-2 0,-20-2 0,-10 0 0</inkml:trace>
  <inkml:trace contextRef="#ctx0" brushRef="#br0" timeOffset="7">30156 6980 21175,'22'0'-259,"-1"0"0,-2 0 0,0 0 0,-2 0 0,-1 0 0,-2 0 0,2 0 0,1 0 264,2 0 0,-4 0 0,-6 0 0,2 0 0,2 0 0,3 0-111,3 0 0,-4 0 1,4 0-1,-1 0-140,1 0 255,-4 0 0,11 0 0,-6 0 0,1-1 0,1-4 0,0-5 0,3-2 348,2-2 1,-5-5-22,-3 0 0,2-7 0,-2 3 0,-4-4 108,-3-2 0,-1 1-6,-7 0 1,1 5-1,-3 3 590,2-1-932,-2 6 0,-4 0 1,-10 12 55,-6 6 0,-8 7-79,-3 9 0,-7 5 1,-12 9-1,-5 5-268,-7 3 0,-5 3 171,30-21 0,-1 1 1,-3 1-1,-1 1 0,-3 3 1,-1 0-1,-4 2 1,-2 0-180,-3 2 1,-1 0 0,0-1 0,0-1 296,-1 1 0,1-2 0,4-3 0,1-2 0,0-1 0,1-2 0,6-2 0,2-1 428,-29 15 0,10-11-474,21-4 0,10-5-133,9-4 1,16-12-264,7-12 1,15-6 0,11-10 0,11-4 47,10-3 1,6-5 398,4 0 1,-1-1 0,7-1 0,-33 21-1,0 0 100,1-1 1,-1 1 0,26-20 129,-3 5 0,-6 7 0,-4-1 0,-12 7 1021,-13 6-901,-9 9 0,-26 6 1,-6 8-1,-8 7 197,-6 7 0,-3 4-513,-7 6 1,0 7 0,1 3 0,1 3-281,3 2 0,5-2-129,9-3 1,3 3-1,9-5 1,4 0-1370,8-2 1,14-6-1341,14-4 2634,13 3 0,16-5 0,8 6 1</inkml:trace>
  <inkml:trace contextRef="#ctx0" brushRef="#br0" timeOffset="8">29417 7535 19103,'-6'-15'-677,"-2"1"1,-6 0 0,1 0-1,2 0 843,1-1 1,9 1 764,1 0 0,6 4 0,8 3 0,2-1 1,3 0-1,6-3 165,7-2 1,1-3 203,10-3-1089,3-3 0,10-13 0,4-4 1,-27 16-1,1-1 0,5-5 1,1-1-1,5-4 0,1-1 1,6-4-1,2 0 381,4 0 0,0-1 1,-1-2-1,1 1-473,1 0 0,0 1 0,-2 1 0,-1-1 1,-1 0-1,0 1 0,0 0 0,-1 1 208,-3 0 1,-1 1 0,0 4 0,-2 0-328,-5 2 0,-1 0 0,2 2 0,-1 0 0,-4 1 0,-2 1 0,0 0 0,0 2 0,0 1 0,-1 0 0,0 1 0,-1 0 0,1 0 0,-1-1 0,1 2 0,-1 0 0,0-1 0,0 0 0,31-17 0,-4 7 0,-4 5 0,-1 4 0,0 4 0,-2 2 0,-3 2 0,-6 4 0,-6 1-502,-7 3 0,-3 2 1,-3 6-926,-3 0 1,-9 6-1725,-5 3 2380,-7-2 1,-3 12 0,-11 0 0,-6 7 770,-7 8 0,-3 2 0,-1 7 0</inkml:trace>
  <inkml:trace contextRef="#ctx0" brushRef="#br0" timeOffset="9">29360 7037 16061,'0'-20'1042,"0"-1"1,0-3-665,0 5 1,0 23 0,0 10 0,0 11 0,-1 10-1,-4 6 419,-5 5 1,-2 6 0,-3-3 0,3 0-219,2 0 0,-2-2 1,4-6-1,0-1-334,3-2 1,4-7 0,1 1-1,1-7-543,4-6 0,9-3-609,10-2 0,7-1 0,4-4 0,1-3-1848,4 1 2531,7 1 1,4 6-1,6 0 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957"/>
    </inkml:context>
    <inkml:brush xml:id="br0">
      <inkml:brushProperty name="width" value="0.05292" units="cm"/>
      <inkml:brushProperty name="height" value="0.05292" units="cm"/>
      <inkml:brushProperty name="color" value="#FF0000"/>
    </inkml:brush>
  </inkml:definitions>
  <inkml:trace contextRef="#ctx0" brushRef="#br0">13635 896 11484,'-27'-35'-342,"4"5"1,2 5-1,2-1 1,0 1-1,0 1 1,0 5 884,0 4 0,-4 2 0,1 3 0,-2 6 0,-3 4 0,2 6-59,-2 8 0,-5 8 0,-1 13 0,2 8 0,1 7 271,1 6-681,1 0 1,6 8-1,3 4 1,4 6-1,6 5 1,6-39-1,1 0 1,2 41-112,2-40 1,1 0-1,1 2 1,1-1 0,4 2-1,1-1-122,1 0 0,2 0 0,2-2 0,2-2 0,17 27-2272,3-4 2374,-6-10 1,10-4-1,-3-11 1,3-6 0,2-9-1,1-10 427,4-4 1,5-3-1,6-8-387,-4-7 421,-1-12 0,3-16 1,-2-9-1,-3-7 1,-6-6-73,-7-6 1,-22 29 0,-4-2 0,-1-2-1,-1 0-201,-1-3 0,0-1 1,-1 0-1,-1-1 0,-2-2 1,-2-1-865,-1 2 0,-1 0 685,-4-1 0,-1 1 0,-3-1 0,-2 1 0,-3 0 0,-2-1 0,-1 1 0,0 1 0,-2 1 0,0 2-463,1 1 1,-3 3 109,-28-23 0,8 10 0,-11 19 0,0 11 0,-1 9-384,-1 9 591,-4 15 1,10 6-1,0 16 1,5 5-1,9 3-1235,5 2 1029,6 6 400,12 1 0,2 7 0,6-3 0,0-7 0,0-6 0</inkml:trace>
  <inkml:trace contextRef="#ctx0" brushRef="#br0" timeOffset="1">6782 5559 20715,'-12'-10'-1273,"1"2"1,1 0-1,-1 2 967,-2 0 0,4-1 0,-1 4 0,1-3 0,0 0 1,-1-1 293,-1 4 0,3-3 1,0-1-1,0 1-134,0 0 0,5-5 0,-2 1-335,4-2 0,1-3 364,0 1 1,0 5 0,1-1 122,4-1-95,3-1 0,2-1 418,-1 3 0,-1 3-78,1 2 1,-1 3 121,-3-2 0,-2 7-234,7 1 1,-2 3 0,3-4 0,0 3 393,5 2 0,-2-3-295,5 4 0,8-6 1,1 4-1,4-2 228,2-1 0,7 1-296,7-5 0,6 5 0,-2 0 0,5-2 88,4-2 0,-1 4-213,7 0 0,-1 1 0,5-3 0,0 2-73,0-2 0,5 0 145,0 2 0,-33-4 0,1 0 0,-1 0 1,1 1-1,2-3 0,1 0-175,3 0 1,1-3 0,4-3-1,2-1 143,4 0 0,1 1 0,6-1 0,0-1 1,2 2-1,-1 0 0,1-1 0,-1 0 52,1-2 1,1 1-1,-2 2 1,1 0-86,-2 0 0,1 0 0,3-1 0,0 1 0,-3 3 0,-1 1 0,0-2 0,0 0 29,0 0 1,0 1 0,-3 2 0,0 0-49,1 0 1,0 0 0,3-2 0,0 1 0,-3 1 0,1 0 0,-4 0 0,0 0 57,-1 1 1,-1 1 0,0 0 0,1 0-61,5 0 1,-1 0 0,-6 0 0,-1 1 0,-1 1 0,0 1 0,-3 1 0,-1 0-45,-2 0 0,-1 0 0,-5 2 1,-2 1-39,0-3 0,-3 1 1,23 6-1,-7 0 1,-12-3-24,-7-2 0,-3 4 6,-7-5 0,-5-1 180,-5-4 1,-6 0 108,-3 0 0,-6-1-85,2-4 118,-3 3 0,2-5-1953,1 2 424,6 3 0,-9-2 958,2 8 0,-2 10 1,-2 9-1</inkml:trace>
  <inkml:trace contextRef="#ctx0" brushRef="#br0" timeOffset="2">23417 1720 8270,'-28'-12'381,"6"-3"0,4-5 149,7 10 1,11 25 0,10 21-448,2 8 0,2 18 0,-1 2-148,-3 9 0,-4-31 0,0 1 0,-1 3 0,0 0 0,1 7 0,0 3 119,1 5 0,0 3-670,1 8 1,-1 3-1,0 1 1,0 1 618,-2-22 0,-1 0 0,1 1 0,1-1 0,1 1 1,-1 0-1,1 2 0,0 0 0,0 0 0,0 1 0,0 0 1,1 0-1,0-1 0,0 0 0,1 0-72,0-2 0,0 0 0,0-1 0,0-1 1,1 0-1,-1-1-157,6 21 1,-1-1 219,-3-1 0,0 0 0,-1 2 0,-1-1 0,-4-5 1,-1 0-1,-1-4 0,-1 0 0,-1-5 0,0 0-47,-1-3 0,0-1 35,0-2 0,0-1 0,-2-5 0,-1-2-193,1-2 1,-1-1 0,-3 36-1,3-12-63,-2-4 0,0-9 274,5 0 0,0-14 0,0 2 0</inkml:trace>
  <inkml:trace contextRef="#ctx0" brushRef="#br0" timeOffset="3">22550 4748 8329,'-22'-4'-150,"3"-1"0,23 0 480,15 5 1,16 0 0,17 2-1,10 1-303,6 2 0,-26-3 0,1 0 1,4-1-1,2-2 0,7 1 1,1 0-58,5 1 0,2-2 1,4-1-1,1-2 0,6-1 1,1-1-1,-23 1 1,0 0-1,2-1-451,2 0 0,1 0 1,-1-1-1,-2-1 1,-1-1-1,1 1 474,3 0 0,1 0 0,0 0 0,-1 0 0,0-1 0,1 1 1,1-1-1,1 1 0,0 0 0,2 0 0,0 0 0,2 0-49,2 0 1,1-1-1,0 1 1,0-1 0,-1 1-1,1-1 4,2 1 1,2 1 0,-1-1 54,1-1 1,0-1 0,0 2 0,4 2 0,-1 0-1,2 0 1,-17 1 0,0-1 0,1 0 0,0 0-1,1 0 1,0-1 0,0 1 0,1 0 0,1-1-1,1 1 1,-1 0 0,1-1 0,-1 1 0,0-1 0,0 1-1,0 0 1,-1 0 0,1 1 0,0-1 0,-1 1 53,-1 0 1,1-1 0,-1 1 0,1 0 0,-1 0 0,0 0-1,1 0 1,-1 0-31,0 0 1,0 0 0,0 0-1,-1 1 1,14-1 0,0-1-1,-1 1 1,-1-1 0,-1-1-1,-1 1 1,-3 0 0,-2 1-1,-1-1 3,-2-1 1,-2 1 0,0 0 0,-1 0 0,0 1-1,-1 0-69,-2-1 0,0 0 0,-1-1 0,23-3 0,-3-1 0,-3 2 0,-2 0 0,-6 0 1,-1 0-205,-2 1 0,-2 0 1,-4 3-1,-1 1 26,-5-1 1,-1 0 216,-8 4 0,-1-1 0,29-4 0,-12 6 0,0 0 0</inkml:trace>
  <inkml:trace contextRef="#ctx0" brushRef="#br0" timeOffset="4">23815 4976 8250,'-9'0'-26,"-1"0"0,1-2 0,1-3 0,3-4 0,4-5 57,1-5 0,6-3 0,5-8 1,6-5-1,7-6 0,3-7 3,1-2 1,2 3-1,2-4 1,1 0-52,-1 1 1,2-2 0,1-4 0,0 4 43,0 5 0,-1-4 1,-2-1-1,3-1 176,1 0 1,-4-3-87,1-1 1,3-2-1,2-6 1,3 4 121,2 6 0,-5-1-113,0 9 0,-5 4 1,5 5-1,0 0 40,-2 2 1,-1 3-186,-7 9 1,1 2 0,-1 6 0,0 2-98,1 6 0,1 5 18,3 3 0,-1 2 1,4 4-1,0 8-16,1 8 0,1 7 61,4 4 1,3 3-1,0 7 1,3 1 5,-2 4 1,4-4 97,2 3 0,10-1 0,3-2 0,1-1 6,0-7 1,2-6 67,8-6 0,-2-4 1,4-7-1,-6-4 191,-7-4 1,-3-6-137,-1-9 0,4-6 1,6-14-1,2-4-9,-35 13 1,0-1 0,-1 0 0,0-2-236,3-4 0,1-1 1,2 0-1,0-2 0,4-4 1,0-2-1,0-1 0,0 0 63,1-2 0,-1-1 1,-2-3-1,0 0-35,3-1 0,-1 0 1,-2-3-1,0-1 0,1 3 1,0-1-1,-2 1 0,0 1-53,-1 2 0,-2 0 0,-3 1 0,0-1 28,0 2 1,0 1 0,-2 2-1,0-1 1,-1 1 0,0 0 0,-2 2-1,0 1 20,-2 2 0,0 0 0,-4 0 0,-1 1 29,1 1 1,-1 0 0,21-32 0,-22 30 0,-1 0 0,20-27 143,-8 6 0,-6 0-61,-6 7 0,1 0 1,-6 6-1,-3 3 5,-5 4 0,-4 9-53,-7 2 0,0 4 1,0-4-1,0 3-184,0 3 0,-2 2 32,-3 6 1,2-2 0,-6 6-251,-2 2 1,3-3-91,-2 1 293,7 0 1,-10 11 175,4 4 0,-4 9 0,-1 3 0</inkml:trace>
  <inkml:trace contextRef="#ctx0" brushRef="#br0" timeOffset="5">26445 6554 8326,'-14'0'-257,"0"-5"1,0 0-1,0 2 1,1 0 1191,3-2-674,4 4 0,6 1 1,0 9-147,0 4 0,6-4 0,4-1 0,3 0 6,1 0 0,2-5 41,3 2-156,3 3 0,6-7 0,2 4 1,2-3-1,2-2 0,3 0 0,2 0 49,2 0 1,5 0-46,6 0 5,0 0 1,16-2 0,-4-1 0,0-3 0,4-1 55,2 1 1,-5-5 0,-4 1 0,-4-2 103,-5-2 0,3-1-148,-2 1 1,-11 0-1,-4 0 1,-6-1-12,-4 1 0,-4 0-17,0 0 0,-9 0 0,1-1 18,-5 1 1,-8-2 48,2-3 0,-2 4 0,0-4 0,2 3-19,-2 2 1,-1-7-48,-2-3 0,1 2 0,3-1 1,2-1 0,2 2 1,-3-5-15,4 3 0,1-3 1,2-1-1,-1 1 8,-1 3 1,-1-4 15,5 0 1,1-1 0,0-4 0,3 3 5,1 2 1,1-1 23,-1 1 0,3-1 0,5 1 1,-1-1 22,-3 1 1,2-1-50,9 1 1,-4 1-1,3 2 1,-3 3 5,-2 1 0,4-2-3,-4 4 1,4 0 0,-8 4 0,2 1 26,3 0 0,-2 0 10,-4 0 1,3-1-1,-6 1 1,2 0 79,4 0 1,-4 0-77,1-1 0,1 3 0,5 1 0,-1 1-28,0-1 0,1-2-30,-1-1 0,1 5 0,-1-1 0,1-1-22,-1-1 1,1 2-9,-1 1 1,5 4-1,0-5 1,-1 1-21,-2 1 0,-2-3 43,1 6 1,-5-1 0,-1 3-1,2-2 42,2 2 0,2-3-18,-1 1 0,-4 0 0,0 5 0,-1 0 6,-1 0 1,5-5-22,-3 1 0,-2-1 0,2 5 0,-1 0 2,0 0 0,8 1-9,-2 4 0,-3-2 29,-2 7-17,0-7 0,4 5 0,1-3 1,-1 2-1,-1 3 47,-3-1 0,1-1 1,-4 3-1,-1-1 22,1 1 0,-2 0-41,-5-2 1,0 4-1,0-3 1,0 2 17,1 2 1,-1 1-43,0-1 1,0 5 0,1 1-1,-3 1-27,-2-1 1,2 6 7,-2-3 1,1 0-1,0 2 1,-2 3 23,2 4 1,2 1 3,1-5 1,0 1 0,1-1 0,-3 1 42,-2-1 0,2 1-17,-2-1 1,-2 0 0,0 1-1,0-2 45,0-4 0,-4 4-53,6-3 1,-6 3-1,4 0 1,-1-2 27,-4-1 0,3-1-37,-1 6 1,4-1 0,-2 1 0,1-1 36,3 0 1,1 1-72,3-1 0,3 2 0,3 2 1,1 1-7,3-1 1,2-2 3,2-2 1,1 7-1,1 1 1,4 2-62,1 0 0,-4-2 14,1 2 1,-1 5 0,-1-4 0,3 4-31,-3-2 1,-1-3 53,-1 0 1,1 3 0,1-5 0,4 1-41,1-4 1,1 2 49,1-2 1,4-2-1,-1-5 1,5-4-8,0-2 1,4-5 25,3-6 1,2-6 0,2 2 0,0-3 26,-1-2 1,1-7-329,0-2 1,-5-4 0,-3-1 0,-4 0-1048,-9-1 0,0 3 1348,-3 2 0,1-2 0,-6 4 0</inkml:trace>
  <inkml:trace contextRef="#ctx0" brushRef="#br0" timeOffset="6">24810 7236 8503,'-42'-14'-4,"5"0"0,6 0 1,6-1-1,6 3 1,4 1 183,6 1 0,3 5 0,7-3-127,4 2 0,3 0 1,6 3-1,2-2 58,3 2 1,3 1 0,8 2 0,3-1 40,5-4 0,5 3-96,4-2 0,7-3 0,11 1 0,7-2 42,6-3 1,-33 5 0,3-1-79,3 0 1,2 0 0,9-1-1,2 0 1,6 0 0,1-1-1,6-1 1,1 1-401,-24 3 0,0 0 1,1 1-1,0-1 1,1 1-1,0 0 381,2 0 1,0 0 0,1 1-1,3 0 1,0 1 0,1 0-1,2 0 1,0 1 0,1-1-1,0 1 1,0 0 0,1 0-25,-1 1 0,-1 0 0,1 0 0,-1 0 1,1 1-1,-1-1-34,1 1 1,1 0-1,-1 0 1,1 1-1,1-1 1,-1 1 0,2 0-1,-1 0 1,1 0-1,0 0 1,1 1-1,-1 0-9,0-1 1,-1 0-1,1 0 1,-1 0 0,-1 0-1,1 0 52,0 1 1,0-1 0,0 1 0,0-2 0,0 1 0,0-1 0,1 2 0,1 0 0,-1 1 0,0-2 0,0 1 0,-1-1-14,-2 1 0,-1 0 1,0-1-1,-1 1 1,1 0-1,-2-1 29,-1-1 1,0 0 0,-1 0 0,2 1 0,0 1 0,-1 0 0,-2-1 0,-1 1 0,-1-1 0,0 1 0,0-1 0,-2-1 18,25 1 0,0 0 0,-3-1 1,0 0-97,-4 0 0,-1 0 1,-2 2-1,0 1 1,-3-1-1,-2 1 1,-1-2-1,0 1 62,-4-1 1,-1-1 0,1 0 0,0 0 42,-1 0 0,-1 0 1,-2 0-1,-1 0 0,-4 1 1,-3 0-1,-4 0 0,-1 1-100,-3 0 0,-2 1 0,37 1-36,-5-4 0,-3 5 0,-4 0 0,-9 0-296,-5 1 1,3 2 401,-6 6 0,2-3 0,-5 3 0,-1 7 0,-4 4 0</inkml:trace>
  <inkml:trace contextRef="#ctx0" brushRef="#br0" timeOffset="7">27355 4862 8293,'13'-19'-224,"-2"-1"1,-1-1-1,-1 0 1,1 4 223,-1 1 0,0 2 0,6 0 0</inkml:trace>
  <inkml:trace contextRef="#ctx0" brushRef="#br0" timeOffset="8">29118 4421 8446,'0'-14'-256,"0"0"0,0 0 1,-1 1-1,-2 2-43,-2 1 0,0 1 1,5-5 135,0 0 1,0 4 26,0 1 87,0 5 1,0-3 381,0 2 1,-5 2 43,1-7 1,-1 5-32,5-4 1,0 4-33,0-4-276,0-1 0,2 1 1,2 1-199,6 2 0,-2 1 80,1 5 1,1 1-1,4 3 1,0 2 21,0 2 0,0 8 71,1 7 0,-3 6 0,-1 5 0,-3 11 20,-1 10 0,2 14-42,-6-29 0,-1 1 0,3 4 0,-1 2 0,-1 3 1,-1 2-1,0 6 0,-1 1-441,0 6 0,0 1 0,-1 11 1,0 1 407,0 2 0,0 1 0,-2-23 0,0 1 0,-1 0 1,1-2-1,-2 0 0,1 1 0,-1 0 0,0 1 0,-1-1 47,1 1 1,-1 0-1,0 0 1,0 2-1,1 0 1,-1 0-23,0-2 1,0-1-1,1 1 1,0-2-1,2 1 1,0-1 0,-1 21-1,1 0 1,0 1-1,1 0-71,-1 1 0,-1 1 88,1-22 0,-1 0 0,0 0 0,-1 0 0,0 0 0,0 0 0,0 4 0,1 0 0</inkml:trace>
  <inkml:trace contextRef="#ctx0" brushRef="#br0" timeOffset="9">29332 6767 8186,'1'16'-250,"2"3"1,4 4 0,1 7 0,3 8 395,1 10 0,7 12 0,0 6 0,-3 5 91,-5 5-266,-4-34 1,-1 1 0,-5 0 0,-1 0 0,3 0 0,-1 1 0,0 36 0,-2-3 0,1-1 0,2-1-227,2-4 1,5-3 254,-6-12 0,7 8 0,-3 0 0</inkml:trace>
  <inkml:trace contextRef="#ctx0" brushRef="#br0" timeOffset="10">26161 6696 9625,'-14'0'-128,"0"0"1,-1 2-1,1 1 1,0 1 0,0 0-1,0-3 205,-1-1 1,6 0-1,-1 0 798,-1 0-820,5 0-78,0 0 0,7 0 16,4 0 1,-2 0 0,7 0 23,1 0 0,1 5-37,3 0 1,-1 1 0,0-3 0,2 2 21,3-2 0,-2-1 53,7-2-56,0 0 0,4 0 0,0 0 0,1 0 0,-1 0 0,2 0 1,2 0-16,1 0 0,5-2 24,-5-3 0,5-1 0,-3-5 1,1 1 19,4-1 1,-6-1 16,0-2 0,-4-1 1,0 1-1,1 0 134,2 0 1,-4 1-138,-6 4 1,1-3-1,3 6 1,-2 0 26,-1 0 0,-2 1-50,2 5 1,3 0-1,-5 0 1,1 0-34,1 0 1,-5-2 2,5-3 0,-5 4 0,3-4 1,-2 4 102,-2 1 1,-7-2-61,-2-3 1,1 4-1,2-6 1,0 3 83,-3-1 0,-1-1-56,1 1 1,4 2 0,-3-7-39,2-1 0,2 3-19,1-1 1,0 4-1,3-3 1,1 0-52,-2 0 0,-1 0 60,-2-1 1,2-4-1,1 5 1,2-1 72,-1-1 0,-4 1-34,-5-5 0,4 0 0,-4-1 1,2 1 84,-1 0 1,1 0-105,-6-1 0,6 1 0,-3 0 1,1 0 0,1 0 1,-2 4-28,1 1 0,4-1 0,-4-4 0,4 0-91,1-1 0,-4 3 61,-1 2 0,0-2 1,6 2-1,-3-2 20,-2-3 0,2 6 73,-2-1 0,-2 3 0,0-4 0,0 1 48,0-1 0,-5 3-96,1-1 1,3 4-1,-1-5-41,2-1 8,1-1 1,4-3-1,-2 1-43,-1 0 1,-2 0 35,1 0 1,2-1 0,-5 1-17,2 0 1,0 0 27,2 0 1,2 1 0,-4 2 0,2 3-5,-1 2 1,-4-5-12,4 1 0,-4 2 0,5-1 12,1-2 7,1-2 1,2-1-1,-1 0 1,-2 1 88,-1 3 1,-1-2-47,5 2 1,-4 2-1,-1-1 34,2-2 0,2-2-61,1-1 0,-4 5 0,-1-1 0,2 1-14,2 1 0,-4-3 15,1 6 0,-1-5 0,4 4 1,-2-2-51,-2-3 52,1 5 0,4-7 1,0 5 131,1 0-116,-1-4 0,0 5 1,0-4-1,0 4 16,1 0 0,-6 1-12,1 1 1,-1 2-1,5-5 1,1 0 7,-1 0 1,0 4-20,0-6 1,2 5 0,1-3-1,2 1 17,-1-1 1,-7 3-21,-2-5 1,1 6 0,4-4 0,0 1 10,0 4 1,-4 0-34,-1-2 1,1 4 0,2-5 0,0 1-87,-3 0 1,0 0 90,6 5 1,-1-4 0,-1-3 0,-2 1 11,-2 0 0,1-1 15,4 3 0,0 2 0,0-4 1,0 1 115,1 0 0,-3-1-85,-2 1 0,2 4 1,-2-6-1,3 2-47,1 1 0,0-3-13,0 3 0,0 2 0,1-4 0,-1 1-63,0 0 1,5-1 37,0 1 1,5 2 0,-4-5 0,1 2-14,-1 3 0,4-4 71,-5 3 0,5-3 1,-5 4-1,-2-2 181,-1 2 1,0 0-145,3-2 1,-4 4 0,4-4-20,-3 3 0,-2-2-38,1-1 1,-1 0 0,0 5 0,0 0-58,0 0 1,1 0 14,-1 0 0,0 0 0,0 0 0,0 0 19,1 0 0,0 0 14,4 0 0,-3 0 0,3 0 0,-1 0 74,1 0 1,-4 0-45,4 0 0,-3 0 0,0 0 0,1 0-21,2 0 1,0 5-30,-5 0 0,5 1 0,0-3 0,-1 4-49,-3 0 0,0 1 52,-1 2 1,5 2 0,0-4 0,-2 2-5,-1-1 1,-2 1 21,0 4 1,1-1-1,-1-2 1,0-2 69,0 2 1,1 2-66,-1 1 1,-5-4 0,1-1-1,1 2-1,1 2 1,-2 1-18,-1 0 0,-1-4 0,3-1 0,-3 2-53,-1 2 0,4 1 40,-2 0 1,-1-1 0,1-2 0,1-2 2,-2 2 0,4 2 27,-2 1 0,1 1 0,0-3 0,-1-1 37,1-1 0,-4-1-37,3 5 1,-1-4-1,4-1 0,-2 2 4,-1 2 0,-6-3-16,6-1 1,-5 0 0,2 6 0,1-1-11,0 0 1,-5 0-4,2 1 12,3-1 0,-5-5 0,5 1 0,0 1 0,-2 1 74,1 3 1,4-1-1,-2 0 84,4 0 1,1 1-83,0-1 1,0 0 0,1 0 125,-1 0-196,0 1 1,-1-1-1,-2 0 1,-2-1-29,2-4 0,-3 4 80,2-4 0,-2 4 0,3 1 49,-2 0 1,1 1-58,4-1 0,-1 0 0,-2-1 0,-2-2 64,2-2 0,0 1-70,-1 4 1,2-2 0,-2 0-1,2-3 71,3 2 1,-1 0-90,0-1 0,-1 2 0,-2-4 0,-2 2-20,2-1 0,2-1 7,1 1 1,-1 4 0,-2-5 0,-2 1 11,2 1 0,0-1-17,-1 6 0,3-6 0,-4 1-59,4 1 56,1 1 0,0 3 0,0-3 44,1-2 1,-1 2 3,0-2 1,2-2 0,3 0 0,3-1 89,0 1 1,10 0-51,-4 2-67,4 2 1,-4-8 0,0 5 0,1 0 0,-2 1 0,-2-2 0,-3 0-54,-1 0 0,2-4 46,-4 6 0,5-5 1,-5 2-1,-2 1-27,-1 0 0,-2-5 18,1 2 1,4 2-1,0-3 1,-1 1 179,3 1 1,-4-4-182,7 3 1,-5 1 0,3-1 0,0-1 177,0 3 0,1-4-152,0 6 1,4-4-1,-5 3 1,2-2-21,0-3 0,-5 4-28,4-2 0,-1 4 0,4-4 0,-4-2 16,-2-2 1,4 4 31,-5 0 1,6 0-1,-1-5 1,1 0 55,-1 0 0,3 1-40,-4 4 0,4-3 0,2 2 0,-1-2-6,1-2 1,4 5-17,0-1 0,6 3 1,-1-4-1,3 2 149,2-2 0,0 3-154,-1-1 0,1 0 0,0-5 0,-1 0 71,1 0 1,-5 0-25,0 0 0,-7 0 0,3 0 1,-6 0 114,-4 0 0,-2 0-49,-3 0 0,-5-2 0,2-1 11,-5-2 0,-6 0 93,4 5-151,-6 0-249,4 0 37,-7 0 0,-2 0-379,-3 0-16,4 0-125,-6 0-46,7 0-55,0 0 376,-6 0 0,3 0 239,-7 0 0,6 0 0,-6 0 0,-1 0 39,-2 0 0,-1 0 47,0 0 0,0 2 0,-2 1 0,-1 2 32,-2-2 1,-2-1-29,2-2 0,-1 0 1,-6 1-1,3 2-46,-3 2 1,-2 0 52,-5-5 0,1 1 1,-4 3-1,0 0-32,-1-1 0,4-1 37,-5-2 1,0 0 0,-3 0-1,2 0-21,1 0 1,5 0 37,-5 0 0,6 0 0,-1 0 0,1 0-52,-1 0 1,3 0 20,-3 0 0,1-5 0,1-1 0,-2 0-52,1-1 1,-3 1 86,2 1 1,5 4 0,4-4 0,-1 2-7,-2-2 0,-2 3 15,1-2 0,1 1 0,2-1 0,1 0-42,-1 1 0,-1 1 18,3 2 0,-4-5 0,5 0 1,-2 1-13,0-3 0,1 4 32,-6-6 0,1 4 0,-1-3 0,1 0 26,0 0 0,-1 4-24,1-6 1,-5 5-1,-2-3 1,0 1 0,0-1 1,-3 3 1,5-5 1,0 7 0,6-1 0,2 0-1,1 0 1,2 1 36,-2-7 0,4 7 0,7-3 0,2-1 112,2-2 0,4 1-103,-5-2 1,7 1 0,-1-5 0,2-1-31,2 1 0,-5 0-39,0 0 0,-4 0 1,4-2-1,1-2-11,-3-1 1,1 1-1,-5 3 1,1 1-31,-1 0 1,-1 0-27,-3-1 0,0 3 0,-3 1 0,-1 1 35,2-1 1,-4 0 47,2 2 1,-4-4-1,4 5 1,1-1 116,3-1 1,2 1-94,3-6 1,-1 1 0,5 0 0,0 0 18,-1 0 1,3-2-16,4-3 1,0 3-1,0-3 1,0 2-20,0-2 1,0 3-19,0-3 0,4 3 0,1 2 0,-2-2-52,-1-3 1,-2 3-12,0-2 41,-6-5 0,2 8 0,-5-4 0,-2 1 0,-2 1 1,1-2-1,1 2-8,1 1 1,1-3 45,-6 0 0,6 0 0,-1 6 1,1 2 58,1 2 0,-3-1-63,6-4 1,-4-2 0,2 0 0,0 1-75,-4 2 0,3 2 21,-2-3 1,1 0-1,-7-1 1,-2 1 32,0 0 1,-6 0 69,5-1 8,-6 1 0,2-6 0,-5-2 0,0-2 1,-1 0-390,1-1 85,6 4 0,-5 1 263,3 6 0,-9 6 1,-3 1-1</inkml:trace>
  <inkml:trace contextRef="#ctx0" brushRef="#br0" timeOffset="11">27299 11188 10007,'-8'22'43,"-5"4"0,5-7 0,-1-2 1958,-1-1-1007,7-2 1,-3 0 0,6-3 0,0-6 0,0-11 0,1-10 5160,4-8-5817,3-9 1,4 1-1,0-5 1,-3-4 0,4-5-1,2-6 1,6-5 71,1-5 1,-3-4-1,-7 28 1,0-2 0,0-2-1,-1-3-321,0-3 0,1-1 0,1-4 0,0 0-157,-1-4 1,0 0 0,1 0-1,1 0 1,0 1 0,-1 0-1,-1 3 1,0 0 57,-3 5 1,0 1 0,6-24-5,-6 24 0,-2 11 0,-6 14 2,4 7 1,-4 9-2,4 11 0,-3 4 1,-2 12-1,1 7-13,4 9 1,-3 12 13,2 7 0,-2 3 0,0 7 0,1 1-140,1-3 0,1-1-706,-5-6 1,5-6-1,1-4 1,1-6-808,-1-7 1,0-14 1450,-1-15 0,3-5 1,6-7-1,-1-8 547,-4-12 0,4-13-72,-4-7 0,4-7 0,0 2 1,-2-5 171,-2-4 0,-4 2 37,4-2 1,-4 2 0,3 2 0,0 4 970,0 5 1,-5 9-307,2 15-1114,-4 3 1,-1 26-36,0 9 0,0 16 0,0 10 0,0 4-19,0 4 0,2 5 20,3-1 0,2 2 0,8 0 0,-1-4-906,0-1 1,2-1-84,3-6 0,3-5 0,6-6 0,1-5-1485,-1-8 1,1-8 432,-1-5 1329,1-4 0,4-1 0,1-1 767,3-4 0,-6-9 0,4-8 1</inkml:trace>
  <inkml:trace contextRef="#ctx0" brushRef="#br0" timeOffset="12">28479 10278 10007,'-8'-6'4926,"3"-2"-2227,10-6 0,4 1-1675,10 4 0,5-8 0,7 2 0,4 0 179,1-1 0,1 3-1222,1 4 1,1-4 0,-7 5-1,-5 0-1432,-7 3 1,-6 10 311,-4 5 0,-4 9 1,-9 4-1,-6 6-2094,-10 4 0,-11 3 2640,-4 7 1,-5 0 0,3-1 0,-1-1 619,4-3 1,8-5 536,1-9 1,12-3 0,-1-7 0,7-2 1262,7-2 0,7-5-664,11-10 1,9-3-1,10-6 1,2 0 866,-2-1 0,3 1-1813,-3 0 1,3 0 0,1 0-1,-2-1-486,-7 1 1,0 6-3602,-9 3 2090,3 4 1794,1-5 0,-6 4 0,-1-4 0</inkml:trace>
  <inkml:trace contextRef="#ctx0" brushRef="#br0" timeOffset="13">29644 9724 10007,'0'-36'480,"0"1"1,0 7 0,2-1 1472,3 1 465,-4 6 0,10 1 1,-4 8 858,1 4 0,0 4-2743,1 10 1,-1 9 0,-5 11 0,3 7-574,2 6 0,-3 5 27,4 4 0,-5 8 1,2 7-1,-1-2-57,-1-2 0,3-1 65,-3 0 1,0-2-1,4-3 1,-1-4-13,1-4 1,-3-8-5,5-2 0,-6-6 0,6-4-33,1-5 1,-3-10-439,1-4 1,-4 1-1,4-1-5033,2-2 5568,-4-1 0,5-9 0,-4-1 1</inkml:trace>
  <inkml:trace contextRef="#ctx0" brushRef="#br0" timeOffset="14">29630 9980 10007,'0'-14'-98,"0"-1"1,2 1-1,1 0 1,2 0-1,-1 0 1,1-2 820,0-3 1,0 3-1,-4-3 1,2 3 0,2 2-1,0 0 168,1 0 1,-3-4 0,5 3-1,0 2-110,0 0 1,-3-1 0,4-2 0,1-1 166,-2-1 1,3 11-337,-7-8 0,6 4 0,-5-3 1,-1 1 1733,3 4-1234,-6-4 0,6 10-921,-7-6-182,-7 6 1,-1-2-1,-6 10 1,0 4 29,0 4 0,0 2-34,-1 4 1,-4 4 0,0 5-1,4 2-9,4 3 0,-2-1-8,3 6 1,3 1 0,-1 7 0,1 3-7,4 1 0,2-2 4,1 4 1,3 2 0,5 4-1,6-1-81,2-6 1,6-6 74,1-2 1,6-7 0,2-4 0,4-7-18,2-6 0,0-9 43,6-6 1,1-2 0,2-5-1,2-5 46,-3-6 1,-5-10-32,-2 0 1,-7-9 0,3-5 0,-4-3 13,-2-2 1,-6-5-24,-3-5 0,0-8 1,-5-7-1,-6-5 12,-5-3 0,-4-4-29,-4 4 0,-14-1 1,-11 10-1,-6 12-19,-9 8 0,1 12 9,-8 6 0,6 3 0,-1 8 0,4 6-17,5 5 0,4 7 39,5 5 3,1 3 0,1 12 0,3 4 1,7 3-1,4 1-13,4 1 1,5 4-1,0 0 1,2-1-1708,2-2 1,0-2-88,0 1 0,0-1 0,0 0 0,2 1-4412,2-1 6186,-2-6 1,11 12 0,-5-4 0</inkml:trace>
  <inkml:trace contextRef="#ctx0" brushRef="#br0" timeOffset="15">30085 9809 10007,'0'-14'313,"7"-5"0,2 0 1,2 2-1,0 1 0,-1 2 1,-1 0-1,1 1 3630,-1 3-3291,0 4 1,-1 8-1,-3 4 1,-5 8 0,-5 8-1,-6 7 1,-6 6-1,-7 6 3832,-3 4-4729,-7 9 1,2-3 0,-4 6-1,1-1 1,3 3 0,2 1 0,2 3 239,-1 2 1,1 8 0,14-34 0,0 1 0</inkml:trace>
  <inkml:trace contextRef="#ctx0" brushRef="#br0" timeOffset="16">27014 12923 8133,'0'-57'170,"0"6"0,0 4 1,3 3-1,5 1 0,8 2 570,5 3 1,1 5-1,1 9 1,-4 7 0,-3 6-455,-2 6 1,-7 10 0,-7 6-1,-10 8-332,-7 9 1,-7 7 0,-9 8-1,-3-1-18,-1 1 1,1 0-97,3-1 1,3 2-1,-2 2 1,7 0-291,6-5 1,5-3 272,4-5 0,5-3 0,12 2 0,10-7 1,15-6 0,10-9 205,15-6 1,6 3-1,2-3 1,0-1 112,-3-1 0,-7-2 203,-8 0 1,-6 5 0,-15 1 414,-7 2 0,-19 3 602,-19 8-1177,-19-3 0,-6 9 1,-15-6-1,-1 0 1,-3 0-513,-2 0 1,-1-5 0,-2-6 0,5-2-451,6-2 1,11-4 161,3-5 0,13-9 1,13-10-1,7-3-1514,10-1 2129,7-7 0,20-8 0,3-7 0</inkml:trace>
  <inkml:trace contextRef="#ctx0" brushRef="#br0" timeOffset="17">27512 12567 8292,'-7'-22'595,"1"0"0,-3 5 727,4-2 0,5 6 1,5 8-1,4 5 214,4 5 0,1 5-1262,0 9 0,0 3 0,1 8 0,-1 3-292,0 5 1,0 3-2604,1 1 2067,-1 1 1,-5 0 0,-1 1-1,-2 3 1,-2 6 553,-3 2 0,-13 2 0,-4 0 0</inkml:trace>
  <inkml:trace contextRef="#ctx0" brushRef="#br0" timeOffset="18">27327 13164 8240,'0'-20'392,"0"2"-50,0-5 0,13 4 1,7-5-1,12-3 1586,10-4 1,9 1-1636,11-3 0,2-2 1,6 2-1,-4 1-490,-4 2 1,-10 6 164,-5 1 0,-10 5 32,-9-1 0,0-3 0,-5 0 0</inkml:trace>
  <inkml:trace contextRef="#ctx0" brushRef="#br0" timeOffset="19">27938 11856 8196,'-15'-4'371,"-3"-1"648,-1 2 0,7 3-284,7 5 1,5 10 0,6 14-1,7 7 1030,4 5 1,4 7-854,-2-1-826,3 13 0,6-6 1,-1 12-1,-3 0 1,-5 1-715,-4-1 0,0-6 0,-3 3 1,-2-3-923,-5-3 0,-5-9 1094,-5-15 1,-8-8-1,-9-3 1,-5-1 70,-8-4 1,1-7 476,-4-6 0,0 3 1,-5-3-1,4 1 889,6 1 1,1 1-189,13 2 1,6 4 0,9-4 0,5 4 94,9 1 0,12 0-791,16 1 0,9-1 0,5-2 0,4-2-1216,0-5 1,1-4 387,0-1 28,0-6 1,-2-4 0,-4-9 0,-8-4 0,-10-4-3530,-8-1 4232,-5-1 0,-5 1 0,-1-1 0</inkml:trace>
  <inkml:trace contextRef="#ctx0" brushRef="#br0" timeOffset="20">28479 12653 8178,'-15'0'443,"1"0"1,0 1-7,0 4 1,1 3 0,4 6 0,4 2 0,6 3 0,7 4-264,7 4 1,4 2-1,-2-1 1,3 1-767,3-1 0,-1-6 0,3-4 0,-3-7 262,-1-7 0,-2-2 0,-5-4 1,0-4 506,0-8 0,-4-8 469,-1-11 1,-6-4-1,2-5 1,-3-1 381,-2 0 1,0 2-205,0 3 1,0 4-1,1 5-2431,4 1 1607,-3 6 0,10 7 0,-4 9 0</inkml:trace>
  <inkml:trace contextRef="#ctx0" brushRef="#br0" timeOffset="21">29772 12525 8255,'-22'-7'0,"3"-2"582,4-4 1,7-1-117,3 0 1,5 4-1,5 2 559,4 2 0,10-5 0,6 3 0,7-1-573,6-1-609,-3 7 0,4-3 0,-4 4 1,0-1-1,-2-2 0,-5 4 0,-4 4-2808,-4 6 2405,-7 10 1,-7 3 0,-9 8-1,-6 4 1,-12 3 239,-9 5 0,-11 5 1,-5 0-1,4-1 378,2-2 0,4-6 664,-2 0 1,0-8 0,11-1-1,8-10 1038,7-8 1,10-5-1102,2-6 1,17-2-1,13-4 1,7-7-253,7-4 0,5-8-709,8 1 0,0-1 0,-2 0 0,-1 2 302,-2 3 0,0-5 0,5 2 0</inkml:trace>
  <inkml:trace contextRef="#ctx0" brushRef="#br0" timeOffset="22">31279 11544 8198,'0'-43'272,"0"2"0,0 3 0,0 5 0,0 4 1,0 6 1649,0 4 0,-1 5 25,-4 4-1655,4 4 1,-6 7-1,7 6 1,0 9-1,0 10 1,0 11-1,0 5 442,0 6 1,0 4-1,0 11 1,0 8-530,0 8 1,2 0-236,0-39 1,1 1 0,-3 1 0,1 1 0,2 3 0,-1 1 0,-1 1-1,-1 1-784,1 1 0,-2 1 1,1-3-1,0-2-380,0-2 0,0-2 0,0 35 0,0-11 1,0-7-3511,0-10 4704,-6-21 0,0-6 0,-4-12 0,4-1 0</inkml:trace>
  <inkml:trace contextRef="#ctx0" brushRef="#br0" timeOffset="23">31208 11302 8293,'-1'-28'693,"-2"-1"1404,-2 1 0,0 14-477,5 9 1,0 16-1166,0 13 0,0 9 0,0 5 0,-1 4-485,-4 6 0,-3 2 0,-5 7 0,2 0-165,2 0 0,-1 1-919,-4 4 1,-5 7 0,0 7 1113,2-2 0,6-34 0,0-1 0,0 1 0,0-1 0</inkml:trace>
  <inkml:trace contextRef="#ctx0" brushRef="#br0" timeOffset="24">31095 12837 8268,'11'0'1296,"3"0"1,6-1 2188,18-4 0,10-3-2788,18-6 1,7-5 0,-32 9 0,2 0 0,-3-1 0,0 1 84,36-11 0,-11 2-3041,-8 5 1,-4 2 2258,-10 2 0,-4-9 0,-10 3 0</inkml:trace>
  <inkml:trace contextRef="#ctx0" brushRef="#br0" timeOffset="25">31009 12965 8287,'-22'-9'-116,"3"-1"1,3 1 0,2-1 0,0 3 1346,0 0 1,0-4 312,-1 2-1144,7 2 1,4 1 0,8 6 114,6 0 0,-1 5-234,6 0 1,-3-1-1,12-4 1,1 0 63,2 0 0,3 0-431,3 0 0,5 0 0,10 0 86,4 0 0,9-12 0,4-4 0</inkml:trace>
  <inkml:trace contextRef="#ctx0" brushRef="#br0" timeOffset="26">28308 6369 15468,'5'-10'-913,"-1"1"1,1 0 0,0-1 615,0 1 1,-1 4-1,-5-3 1,-4 2 262,-4 2 0,-4 3 1,-3 1-1,-1 1 144,-2 4 1,-6-2-1,1 5 1,-5-1-58,-4-4 1,3-2-1,-3 1 1,3 1 50,2 2 1,4 0-84,0-5 0,7 0 1,-2 0-1,3 0-15,2 0 96,0 0 0,-1 0 219,1 0 51,0 0-306,0 0-105,6 0 1,5-7-1,11-1 1,7-1 203,6-1 0,9 1-150,8-5 0,5 4 0,2 1 0,4-1 75,2 2 0,1-3-120,5 7 1,1-1 0,2 5 0,2 0-178,-2 0 1,-5 0 147,2 0 1,-8 0 0,6 1 0,-4 4-132,-5 5 0,4-3 574,2 3-661,-3-7 0,0 10 1,-6-5-1</inkml:trace>
  <inkml:trace contextRef="#ctx0" brushRef="#br0" timeOffset="27">29659 6312 13273,'28'-14'33,"1"1"0,1 2 0,1 2 0,5-1 0,4 2-1582,4 4 1427,8 2 0,5 2 0,10 0 1,2 0-1,1 0 0,-4 0 95,-4 0 0,-4 0 0,-1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32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brush xml:id="br2">
      <inkml:brushProperty name="width" value="0.05292" units="cm"/>
      <inkml:brushProperty name="height" value="0.05292" units="cm"/>
      <inkml:brushProperty name="color" value="#57D200"/>
    </inkml:brush>
  </inkml:definitions>
  <inkml:trace contextRef="#ctx0" brushRef="#br0">2673 4535 8432,'-28'-35'41,"6"5"1,4-3 0,6 5-1,4 4 666,2 5 1,-1 3 0,4 2 0,-3 0 0,-1 0 897,1-1 1,1 4-934,5 7 1,2 11 0,1 17-1,3 5 651,2 4-1162,2 3 1,4 13 0,-1 3-1,-2 5 1,-2 5 0,2 4-1,2 4 24,1 1 1,-4-5-1,-1-1-497,2-2 0,0 2 1,0-8-891,-1-7 108,-1-10 1,-1-7-1,-3-10 1,-2-5-2818,2-7 3408,-4-5 0,4-14 503,-10-6 0,-3-6 0,-6-9 0</inkml:trace>
  <inkml:trace contextRef="#ctx0" brushRef="#br0" timeOffset="1">2460 4450 10729,'0'-65'-68,"2"2"1,2 9 0,7 5 677,7 6 0,10 6 387,10-1 0,10-3 0,5 4 1,7 1 467,7 3 1,2 6-643,2 8 1,4 2-1,-6 12 1,-9 3 242,-9 5 1,-10 12-811,-8 8 0,-3 4 1,-16 3-53,-6 3 0,-8 4 0,-9 5-263,-10 1 1,-8 4 0,-6 1 0,-7-2-635,-6-2 0,2-3 15,-3-3 1,-2 6 0,1-6 0,2-3-387,2-4 1,6-4-279,0-3 1,8-1-10,2-8 1,15-4 349,18-11 1,11-7 1063,17-2 1,10-10-1,7-3 1</inkml:trace>
  <inkml:trace contextRef="#ctx0" brushRef="#br0" timeOffset="2">3455 4407 8419,'0'-14'89,"-1"0"1,-2-1 0,-2 1 0,2 0 801,1 0 1,-3 0-1,1-1 1502,0 1-760,-3 0 1,3 6-676,-5 3 1,6 10 0,-2 6-1,3 6-379,2 7 0,7 3-584,2 1-69,4 1 0,1 6 0,0 1 0,2 2 0,2 0-806,0 1 0,1-2 0,-4 1 0,-1-1-1297,0 0 1,-1-2 1017,-4-7 1,2 0 0,-6 1 1158,-2-1 0,-14-6 0,-5-1 0</inkml:trace>
  <inkml:trace contextRef="#ctx0" brushRef="#br0" timeOffset="3">3271 4521 8419,'4'-52'-86,"3"3"0,0 4 463,5 9 1,6 5 1839,6 2-1715,9 1 1,5-5 0,10 1 0,4 4 0,5 2 0,3 3 0,3 2 1264,2 7 1,-7 6-1190,-1 8 1,-6 1-1,-10 6 1,-3 9-130,-5 10 0,-11 9-431,-8 8 0,-6-1 0,-8 1 0,-2 0-54,-2-1 1,-11 1-81,-8 0 1,-4-1 0,-2 1 0,-1 0-1123,-3-1 1,3-5 51,-3-4 0,3-8 0,2-1 1,1-2-901,3-5 1,3 1 2085,7-14 0,0 1 0,0-5 0</inkml:trace>
  <inkml:trace contextRef="#ctx0" brushRef="#br0" timeOffset="4">4593 3796 11143,'0'-22'-398,"0"1"1,0 7-1,0 0 364,0-1 0,0 1 1,0 0-1</inkml:trace>
  <inkml:trace contextRef="#ctx0" brushRef="#br0" timeOffset="5">4266 3981 12112,'-5'-10'-1427,"0"1"2090,1-1 1,4 1 0,0-1-1,1-1 1,5 0 0,7-2-1,6 2 1,5-3 0,4 0 478,4-3 0,7-1 0,-1 4 0,3-2-133,2-3-1089,6 3 0,-5-4 1,3 4-1,-2-1 1,-4-1-1,-5 4 0,-6 5-1887,-5 2 1013,-7 3 1,-1 5 0,-12 4-1050,-10 4 1,-7 10 243,-7 5 1301,-4-3 0,-5 5 466,0-2 1,-7 3 0,-1 1 0</inkml:trace>
  <inkml:trace contextRef="#ctx0" brushRef="#br0" timeOffset="6">4479 3938 10745,'-14'0'119,"0"0"0,-1-2 598,1-2 1,5 2 259,-1-3 0,7 2 296,-2-2 0,4 5 589,1 0-1498,6 7 1,2 13 0,6 4 0,0 4-1,1 6 94,-1 3 0,0 6 0,0 6 0,0 8-820,1 8 1,-3-2-1,-1 0 1,-3-1-841,-1-1 0,2-4 737,-4-5-390,0-6 1,-5-3 0,0-12 0,0-5 0,0-7 898,0-4 1,-7 0 0,-1-1-1</inkml:trace>
  <inkml:trace contextRef="#ctx0" brushRef="#br0" timeOffset="7">4422 4563 8553,'0'-26'823,"2"0"0,2 3 652,6-3 0,9 3-551,5-6 0,4 4 0,5-8 0,5 3 574,3 1 0,8 1-531,3-1-663,-3 1 1,0 4-1,-8 2 1,-3 2-1,-6 4-1766,-7 5 0,-4 5-405,-7 6 1867,-6 6 0,-8 8 0,-8 8 0</inkml:trace>
  <inkml:trace contextRef="#ctx0" brushRef="#br0" timeOffset="8">23815 4194 8578,'14'-24'49,"-1"0"1,-2 1 0,-1-1 0,1 2 0,0 1 0,0 2 0,-3 1 0,-2-1 506,-3 1 0,0-2 0,0 1 0,2 1 0,-3 3 52,-5 0 0,-1 3 0,-5 1 0,-2 3-183,-2 1 1,-6 3-1,-1 4-226,-2 0 1,0 0-1,-5 1 10,-2 4 1,4 3 0,-10 8 0,0 3-39,-2 4 0,-5 10-191,0 5 0,1 5 0,1 4 1,5 4 98,5 0 1,2 2 44,14-5 1,3 4-1,14-3 1,8-2 197,13-3 1,12-4-125,16-12 2,7-6 1,13 0-1,3-6 1,0-2-1,0-6-93,-3-4 0,-2-6 0,-2-3-80,-2-4 1,-14-5-1,-4-4-270,-12-1 0,-12 0 0,-5 3-199,-4-2 0,-8 2-235,-7-3 1,-7 5-1,-7 2 1,0 5-4645,0 0 5321,-1 3 0,1 4 0,0 0 0</inkml:trace>
  <inkml:trace contextRef="#ctx0" brushRef="#br0" timeOffset="9">24597 3910 8397,'-9'-24'-28,"-1"0"695,1 7 0,-4-4 1,2 9-1,3 1 0,0 3 1,2 3-1,0 6 1,2 7 971,3 5 1,6 8-1,1 2 1,2 4-1295,3 2 1,1 5 0,3 4-1,0 3-896,4 2 0,-6 0-202,6-1 0,-11 1 1,6-1-1,-1 1-1350,-1 0 0,1-7-1431,-3-3 3534,-4-3 0,-6-1 0,0-1 0</inkml:trace>
  <inkml:trace contextRef="#ctx0" brushRef="#br0" timeOffset="10">24341 4037 8454,'29'-36'157,"-6"1"0,1 9 1,3 2 682,4 5 1,7 3 74,10 2-282,2 6 0,14-3 0,0 6 0,3 2 0,-3 3 341,0 5 1,0 7-1,-8 9 1,-12 3-216,-12 6 1,-12 0-653,-10 8 1,-4-1 0,-8 6 0,-4 0-740,-8-1 0,-8-1 11,-12-3 0,-2 2 1,-5-7-1,2-3-893,1-5 1,0 1 515,-5-7 0,7 0 0,3-5 0,4-2 998,5-2 0,4-4 0,6-6 0</inkml:trace>
  <inkml:trace contextRef="#ctx0" brushRef="#br0" timeOffset="11">25294 3810 8694,'-8'-2'697,"3"-2"0,5-4 1,6-2-1,9 2 435,7 2 0,13-5 1,9 2-1,11-4 1,10-3-1,4-1-466,2-2 0,-1 0 1,-2 5-1,-5 1-898,-4 4 0,-7-3 0,-14 8 1,-7-1-2757,-6-1 1915,-4 4 1,-13-3-1,-7 10 1,-7 6-2038,-8 7 3109,-16-3 1,0 12 0,-13-5 0</inkml:trace>
  <inkml:trace contextRef="#ctx0" brushRef="#br0" timeOffset="12">25621 3767 8694,'1'-14'1772,"4"0"0,-2 1-893,7 4 1,-5 2-1,2 9 1,1 4 1239,0 9 0,2 5-890,4 9-1057,0-1 0,0 7 1,1 4-1,-1 5 1,0 7-583,0 4 1,-6-1 0,-2 8 0,-1-6-1468,0-3 1,0 2 435,-5-3 0,-5-8 1,-1-4 1438,-2-9 1,-2 1 0,-4-10 0</inkml:trace>
  <inkml:trace contextRef="#ctx0" brushRef="#br0" timeOffset="13">25521 4308 8532,'10'-7'133,"-1"-4"1,4-5 907,4-3 0,1 2 0,7 6 0,5 2 1145,6-3 0,7 0-1297,4-2 1,-1-1-1,5 1 1,-2 2-354,-4 2 0,-5 2-1526,-2 3 1,-13 4-1,-1-2 990,-7 6 0,-9 5 0,-2 6 0</inkml:trace>
  <inkml:trace contextRef="#ctx0" brushRef="#br0" timeOffset="14">18156 5360 8456,'0'-19'54,"0"-2"1,-1 1 0,-2-1 0,-4 5 0,-2 4-1,-5 4 674,-4 1 0,-7 3 0,1 4 0,-2 1 0,-3 2 0,1 4-251,-1 1 0,-1 6 0,-1 6 0,-3 2-352,3 4 0,1 2 0,1 5 1,1 5-83,0 3 1,5 8 0,4 3 0,4 5-306,0 5 1,8 4-85,2 10 0,10-3 0,6 1 0,8-6-17,9-7 0,8-4 313,12-5 1,4-15 0,8-15-1,1-9 153,0-9 0,-1-4 196,1-4 1,2-12-1,4-13 1,-6-9 388,-2-7 1,-7-6-425,0-6 0,-8 2 0,-1 0 0,-8-1 31,-5-2 0,-7-4-206,1 1 1,-11 4 0,-1-2 0,-4 7-41,-5 3 1,-9 2-185,-8 4 1,-7 7 0,-9 3 0,-4 4-213,-9 6 1,-8 2 153,-10 7 1,1 1 0,-5 4-1,2 4-323,3 3 1,-3 9 72,1 2 1,11 5-1,12 5 1,7 5-1206,10 3 1648,11 1 0,-2 7 0,6 1 0</inkml:trace>
  <inkml:trace contextRef="#ctx0" brushRef="#br0" timeOffset="15">9654 15524 8518,'10'0'748,"-1"0"0,2 0 0,0-1 1,0-4 1,-1-4 1,-5-4 0,4-3-1,1-3 1,-1-5 0,1-2-233,1-3 0,1-1 0,2-3 1,1-5 239,-1-3-630,0-2 1,2-6 0,1-1-1,2-2 1,0 0 0,0-4-1,2-2 96,1-4 1,-3 1 149,4 4-414,-5 0 0,2 2 1,-5 2-1,-1 6 1,0 4-1,0 6 1,-1 5 99,-4 7 1,2-1 83,-6 7 183,0 1 1,-5 11 303,0 7-534,0 7 0,0 8 0,-2 4 0,-1 7 0,-3 5 179,-2 7-325,5-3 0,-4 6 1,7-3-1,0 3 1,0 1-1,0 1 0,0-2-1294,0-3 1,0-3 824,0-7 122,7-6 0,5 2 0,9-10 0,0-6 0,1-6 0,0-7 0,5-8-172,4-9 0,-2-3 311,-1-13 240,0-6 0,-7 0 0,4-5 0,-3 1 0,-1-1 302,-4-1 0,-1 4 1,-3-1-1,-4 1 257,-4-2 0,1 12-310,-1 3 1,-2 4-1,-8 12 332,-4 4 0,-5 6-249,-5 7 1,3 7 0,-3 8 0,3 7 354,2 5 0,1 3-494,4 3 0,-2-2 0,6 7 1,2 2 261,1 1 0,4-3-310,3 0 0,9-5 0,10 5 1,4 0-380,5-2 1,4-3-1573,5-9 1016,1-4 0,6-7 0,1-3 0,1-6 0,-4-4-1431,-2-4 0,-4-11 1,-2-8 2237,-1-4 0,-6-2 0,2 1 0</inkml:trace>
  <inkml:trace contextRef="#ctx0" brushRef="#br0" timeOffset="16">11048 14558 8518,'-15'0'2538,"1"0"0,6-2-1531,4-3 1,13-3 0,8-7 0,7-3 106,6-1 1,6 0-323,-2 5-857,-1 0 1,-5 0-1,1 1 1,-1 2 0,-1 3-3402,-3 2 2955,-4 1 1,-6 7 0,-1 2 0,-3 7 0,-6 7-1,-4 5-2583,-4 4 0,-4 2 2722,-7-1 1,-4 5-1,1 1 1,0-3 658,2-1 1,2-3 358,0-3 1,1 1-1,4-6 4482,4-2-3905,3-7 1,9-4-1,4-6 1,5-2 540,3-2 0,6-4-1574,-1-6 0,1-1 0,0 3 0,-3 1-1014,-1 1 0,-1 6-969,-1-6 1,2 5 0,2-3 1792,-4 2 0,4-5 0,-1 3 0</inkml:trace>
  <inkml:trace contextRef="#ctx0" brushRef="#br0" timeOffset="17">12313 14160 8278,'-6'-15'304,"-1"-4"0,-4 0 0,2 2 1,-2 3 841,-2 4 1,-1 4-1,0 8 1,-1 2-448,1 6 1,-5 9 0,-1 4 0,-2 6 942,-4 4-1542,6 3 0,-5 7 1,6 0-1,1 1 0,4 2 1,5 1-1,4 1-567,3 0 0,15-10 159,6 0 0,12-8 1,7-8-1,5-7-122,4-9 1,5-6 296,10-5 1,-7-9 0,5-10 0,-1-4 215,-5-5 1,-4-4 145,-7-5 0,-4-1 0,-4-1 0,-10 0 243,-7 1 1,-7-1-171,-11 11 1,-8-5 0,-6 5-1,-10 4 322,-8 9 1,-4 2-343,-7 13 1,-2 1 0,-1 4 0,3 1-269,2 4 0,-2 3-259,10 6 0,6 2 1,8 1-1,4 2-1001,0-1 0,7 2-2835,4-1 4081,8 0 0,4 2 0,7 1 0</inkml:trace>
  <inkml:trace contextRef="#ctx0" brushRef="#br0" timeOffset="18">10792 15922 8238,'8'-22'12,"4"-3"1,-2 4 0,1 1-1,0-2 1,-2 0 1920,2-4-1677,-4 6 0,4-1 1,-5 7-1,0 0 1,1 0-1,-4-1 1,-3 3-1,-5 2 172,-4 6 0,-10 4 1,-5 6-1,-4 8-268,-6 8 0,-2 11-166,-7 5 1,-1 10 0,-2 4 0,-3 5-291,-1 4 1,4 4 195,22-30 1,1 1 0,0 0 0,1 1-1,2-1 1,1 1 0,-16 34-261,7-7 0,15-12 139,4-9 1,7-8-1,8-13 1,9-8 72,7-7 1,5-14 190,1-7 1,7-7 0,1-7 0,0-2 66,-2-3 0,-4-2 23,-2-3 0,-6-1 0,-5 6 1,-5 3 393,-8 4 1,-5 6-344,-9 6 1,-7 6 0,-16 3-1,-5 5-141,-3 5 0,0 7-509,3 7 0,3 5 1,8-4-1,3 1 466,5-1 0,10-1 0,3-4 0</inkml:trace>
  <inkml:trace contextRef="#ctx0" brushRef="#br0" timeOffset="19">11488 16193 8579,'0'-10'757,"2"2"0,3 2 0,4 3-239,4 1 1,3-3 0,1 1 0,4-1 0,1 0 0,3 0-167,2 2 1,1-3 0,1 0 0,-1-1-478,1 1 0,-3 1 0,0 5 0,-4-1-773,-2-4-91,-1 3 1,-6-2-1,-4 8 1,-4 6 0,-10 2 0,-4 3 0,-5-1 988,-5 0 0,-10 7 0,-7 1 0</inkml:trace>
  <inkml:trace contextRef="#ctx0" brushRef="#br0" timeOffset="20">11645 16320 8238,'0'15'0,"0"-6"0,0 1 777,0-7 0,1 8 0,4-6 159,5-2 1,2-2 0,2-1 0,1-1 104,-1-4 1,5 2-512,0-7 1,6 2 0,-3-3 0,0 2-288,-3-2 1,-3 3-1051,-2-2 1,0 7 0,1-3 806,-1 0 0,6 4 0,3-4 0</inkml:trace>
  <inkml:trace contextRef="#ctx0" brushRef="#br0" timeOffset="21">12683 15794 8238,'0'-15'-74,"0"-3"0,0-1 0,0 0 0,0 0 518,0 0 1,0 0-1,0 5 1,0 0 37,0 0 1,1 0 0,2-1-71,2 1 1,1 0 321,-1 0-434,-3 0 1,6 1 0,-5 2-1,2 1 1,-1-1 304,3-1 0,-6 2 1,6 2-1,-3 0 123,1 1 1,0 2-51,-5-5 0,1 7 420,4-2-884,-3 4 1,4 2-1,-6 4 312,0 5 1,0 4-307,0 5 0,0 3 0,0 6 1,0 1 149,0-1 1,0 7-192,0 3 0,-2 5 0,-1 2 0,-2 3-44,2-2 1,2 2-90,1 0 1,-5 4 0,0-5 0,2-2 390,2-6 1,1-1-148,0-10 1,0 4-1,0-10 1,1-1 783,4-7-821,-4 0 0,7-8-253,-3 4 0,-3-4-1968,10-6 135,-10 0 0,3 0-1191,-10 0 1,3 2 3023,-2 3 0,-4 2 0,0 8 0</inkml:trace>
  <inkml:trace contextRef="#ctx0" brushRef="#br0" timeOffset="22">9725 5743 7612,'8'-7'-783,"3"-6"1,-4 3 794,1-2 1,-4-2 0,4-1 208,-1 1 1,-3 5 0,-4-1 0,0-1-3,0-2 1,5-1-1,0 0 1,-2 0-99,-2 0 1,1-1 0,1 1-1,2 0 234,-2 0-93,-1 0-171,-2-1 1,0 1 0,0 0 0,0 0 0,0-1 109,0 1 0,0-5 0,0 0 0,0 0 95,0-1 1,1-2 348,4-7-527,3-5 1,1-1 0,1-5 0,1 4 0,2 0 0,1 1 173,0 0 1,-5 2-1,-1 6-104,-1 3 1,-3-1 0,-4 6 460,0 2-271,0 1-67,0 2 1,-1 6 58,-4 3 0,-1 5-415,-4 5 37,4 3 0,6 6 0,0 0 1,0 0 83,0 1 1,0-6-22,0 1 1,0-1 0,0 5 0,0 1 5,0-1 1,0 0-21,0 0 0,-2 0 0,-1 1 31,-1-1 0,-1 0 1,5 0-1,0 0 0,0 5 1,0 0-1,0-1 76,0-2 1,0-2-100,0 0 0,0 0 1,-2 2-1,-1 1 35,-2 2 1,1 0-45,4-4 0,0 3 0,-2 1 0,-1 0 72,-2 2 1,0-5-60,5 3 0,-4-2 1,-1 0-1,2 2 12,1-1 1,2-2 0,0-2-1,0 2 34,0 3 0,0-7-93,0 7 1,0-6 0,0 6-1,0-4-6,0 0 0,0-1 48,0 0 0,0 2 0,-1 1 0,-3 2 41,0-1 1,-1 2-45,5-1 0,0 0 1,0-5-1,0 2 65,0 3 1,0-3-94,0 3 1,-5-3 0,0-2 0,2 0-46,2 0 0,1 0 20,0 1 1,0-1-1,0 2 1,0 1 5,0 2 0,0 0-4,0-5 1,0 5 0,0 0 0,0-2-14,0-1 0,0 3 15,0 0 0,0 0 0,0-5-2,0 1 1,0 4 0,0-1 6,0 0 1,0 2 0,0 1 0,0-1 29,0 1 1,0 3-5,0-5 0,0 6 1,0-1-1,0 2 45,0 3 0,0-1-79,0 1 0,0-6 0,0 1 0,0 3-88,0 5 1,0-7 63,0 3 0,0-2 1,0 2-1,0 0-56,0 1 0,0-2 28,0-4 0,0 4 0,0-3 3,0 3 1,-2 1 0,-1-1-1,-2-2 1,2-1 27,1 1 0,-2 4 26,-1 4 0,0-3 1,5 3 39,0-3 0,0-6 0,0 1-51,0 5-58,0-8 0,0 11 1,0-9-1,0 3 0,0 1 1,0 1-1,0-1-123,0 1 0,2-1 157,3 1 1,-4 1 0,4 1 0,-4 2 34,-1-1 0,0-2-2,0-2 1,-4 6 0,-1-1-1,2-2-33,1-1 0,2-1 0,0-1 1,0 1-118,0-1 1,0 0 99,0 1 1,0-1 0,0 2 0,0 2-102,0 1 0,0 7 119,0-2 0,-1-2 0,-2 2 1,-4 1 12,-1 2 1,0-3 110,-1 0 1,-4-6-1,5 1 1,-1-5 44,-1-4 0,7-2-118,-1-3 1,2-3 0,2 3-43,0-3 0,0-1 0,0 3-40,0 1 1,5 1-1,-1-2 1,1 2-19,1 2 0,-4-3 39,3 5 1,-4-5 0,1 5 0,1 1 22,2 2 0,0 1 14,-5 1 1,0-1-1,0 2 1,0 2 112,0 1 0,0 2-35,0-2 0,-5-2 0,0 7 0,2 2 44,1 1 1,-2-5-93,-1-3 0,0-3 0,5-1 0,0-1-25,0 1 1,0-2-65,0-4 1,0 2 0,0-4 0,0 1-173,0 3 0,0 2 227,0 2 1,0 1-1,0 3 1,0 3 17,0 1 0,-5-1 20,1-3 0,-6-1 0,5 4 1,1 0 39,-3 1 1,6-6 12,-4 2 1,4-3 0,-1 0 0,-1 2 150,-2 1 1,0 5-225,5-5 0,0 2 0,0-3 0,0 2 48,0 3 1,-1-6-20,-4 2 1,3-3 0,-2-1-1,2-2 28,2-4 1,0 3-133,0-7-15,6 6 1,-4-8 0,3 5 0,-4 1 0,-1-3 0,2 2 0,1 0-218,2 4 1,0-1 251,-5-1 1,1 2 0,2-2 0,2 5-7,-2 4 0,-1-3 69,-2 3 0,0 2 1,0-2-1,0-2 215,0-1 0,0 0-107,0 4 0,0-4 1,0 3-1,0-3-159,0-2 1,0-1 23,0-3 0,0 1 1,1-6-1,2 0-26,2 1 0,5-4-63,-6 3 1,3 2 0,-4-2-1,2 0-8,-2 1 1,3-2 37,-1 5 1,0-4-1,-5 3 1,0 2-10,0 3 0,0-5 57,0 11 0,-5-6 0,-1 8 1,-1 0 2,1 2 1,-4 0 76,6 1 0,-6 1 0,5 7 0,2 3 117,2 2 1,-4-6-1,0 3 1,2-4 70,2-1 1,1-6-200,0 1 1,0-6 0,0 1 0,0-3-9,0-1 1,1-1-37,4 0 1,1 1 0,5-1 0,-3 1-13,-2-1 1,4 1 0,-5-1 0,-1-1-29,3-3 0,-6 1-215,4-6 0,-3 0-1201,-2-5 547,0-6 0,0-8 0,-2-11 909,-3-7 0,-3-10 0,-6-8 0</inkml:trace>
  <inkml:trace contextRef="#ctx0" brushRef="#br0" timeOffset="23">9768 6113 8268,'-6'-14'540,"4"0"0,-4 4 0,4 2 84,-3 2 0,4 3 0,-4 8-583,4 4 1,1 4-1,-2 1 1,-1 0-1,-3-1 182,-2-4 1,3-3-9,-5-6 0,7-1 37,-1-4 0,2-7 1,2-9-1,0-1 76,0-3 1,6-2 0,4-2-1,2-1-45,3-3 0,-1 5 1,0-2-1,2 6 0,1 3 58,2 4 1,2 6-320,-2 2 1,-4 5-1,4 3-110,-3 9 0,-2 1 1,1 12-93,-1-1 1,-6 2-1,-4 5 1,-2-1-126,-2-3 1,0 1 102,0 4 1,-6-1 0,-5-2 69,-7-1 1,1-6-1,-7 2 39,-1 1 0,3-12 0,-2 1 274,-1-7 0,3-3 1,0 0-1,1-3 124,4-7 0,1-6 0,2-12-71,0-1 1,6-1 0,3-1 0,3-4 282,2-1 1,7 4-225,2-1 0,8 3 1,4 3-1,0 3 219,-1 5 0,5 5-277,-1 5 0,3 2 0,0 7-202,-4 0 0,3 11 0,-7 5-39,-2 5 0,-3 7 1,-4 7-1,-6 1-266,-2 4 1,-2-4-6,0 2 0,-8-2 1,-4 2-133,-6-5 1,-6-7 0,4-4-341,-2-2 654,4-1 1,-7-11 0,5-3 0,-1-3-1,1-4 75,2-3 1,-2-4 0,1-9 0,1-2 324,3-2 0,2-2-185,3-4 110,4-7 0,6 5 0,2-3 0,2 3 0,7 1 245,7 1 0,1-1 0,8 3-157,3 2 0,1 5 0,-1 8-76,3 1 0,-3 7 0,4 0-244,-4 6 1,-4 11-1,-3 10-78,-9 3 1,-6 8-1,-8 3 1,-2 1-264,-3-1 1,-7 3-227,-7-3 451,-6 3 0,4-6 0,-4-5 0,1-6 1,0-6 116,2-5 1,-3 0-1,4-10 1,1-5 229,-1-6 1,4-11 0,6-4-1,3-6 280,2-4 1,1 2-312,5-7 1,6 5 0,4-5 0,4 0 337,5 1 1,3 7-324,6 7 1,-4 7-1,0 2-195,1 7 1,0 7-1,-1 5 1,-5 6 0,-5 8-615,-4 9 0,-4 1-82,-6 4 0,0 2 0,0-4 0,0-2-782,0-4 0,0-1 34,0 4 0,0-6 1426,0-3 0,-6 3 0,-2 1 0</inkml:trace>
  <inkml:trace contextRef="#ctx0" brushRef="#br0" timeOffset="24">7934 10207 21724,'-14'0'-385,"0"0"0,-1 0 0,1 0 0,0 0-106,0 0 0,6 2-112,3 3 1,11-4-1,9 4 1,8-3 1205,9-2-478,4 0 0,13 0 0,3-2 1,5-3-1,5-3 0,4-1 0,5-1 337,5-1 1,-2-6-318,-34 8 0,1-1 1,35-9-1,3 5 1,-4 0-154,-5-1 0,-12 6-347,-10-1 1,-4 7 376,-1-1 0,-13 2 0,-3 2 0</inkml:trace>
  <inkml:trace contextRef="#ctx0" brushRef="#br0" timeOffset="25">10323 10278 21823,'-21'-6'-877,"7"1"0,0-7 0,7-4 0,9 2 1259,7 3 0,7 0 1,14 4-1,3 1-339,5 0 1,10 1-1,2 5 1,4 0-3,3 0-446,-4 0 0,19 0 0,-3 0 0,5 0 1,1 2 345,-3 2 0,6-2 0,1 4 1</inkml:trace>
  <inkml:trace contextRef="#ctx0" brushRef="#br0" timeOffset="26">18711 9013 14347,'-14'0'-1014,"0"0"-251,-1-6 1,1 4 896,0-2 583,6 8 1398,-5-2-611,12 4 1,-6-7 0,7-4 1153,0-5-1757,0 4 199,0 0-79,0 6 1,0-2 577,0-3-406,0 4-425,0-5 14,0 6 738,0 0-843,0 6 1,7-3 75,2 7 1,2-6-98,-1 6 0,2-7 1,-2 2-1,3-4 267,1-1 1,5 5-279,0 0 0,4-1 0,-2-4 0,1 0 155,3 0 1,2 0-255,2 0 1,4 0 0,0 0 0,-1 0-104,-2 0 1,-2 0 103,0 0 0,2 0 1,2 0-1,1 0 28,-1 0 0,3 0 3,-2 0 1,1 0-1,-2 0 1,3 0-28,1 0 1,-4 0 61,1 0-70,3 0 1,-1 0 0,3 0-1,-3 0 1,-2 0 30,0 0 1,7 0-1,-4-1 1,2-2 18,0-2 1,0 0-94,4 5 0,1 0 1,0 0-1,-2 0-15,-3 0 1,1 0 4,-6 0 0,5 0 1,-5 0-1,-1 0 9,-2 0 1,0 0-28,3 0 0,-3 0 1,3 0-1,-3 0 69,-1 0 0,4 0-11,0 0 0,5 0 1,-3 0-1,0 0 60,-1 0 1,1 0-32,-2 0 0,-1 0 0,4 0 0,0 0 7,1 0 0,-6 0-74,3 0 1,2 0 0,0 0 0,2 0-27,0 0 1,-2 5-4,2 0 0,2-1 1,-5-2-1,-1 1-10,1 2 0,-2 0 32,-4-5 1,-1 4 0,1 1 0,-1-2 2,0-1 1,1-2 101,-1 0 1,5 0-1,2 0 1,0 0-69,0 0 0,3 0 97,-5 0 1,6 0 0,-2 0-1,1 0 49,0 0 0,-5 0-189,5 0 0,-5 0 0,3 1 0,-1 3-148,-4 0 1,-1 1 137,-1-5 61,-1 6 0,6-4 0,-1 3 0,-2-4 0,-1-1 0,-1 0 1,-1 0 327,1 0 1,-1 0-304,0 0 1,-4 0 0,0 0 0,0 0 106,-2 0 0,-2 0-106,-6 0 0,5 0 0,0 0 0,0 0-71,2 0 1,-5 2-105,3 3 0,1-4 0,1 6 1,-1-3 35,1 1 1,-1 0 57,-1-5 0,-3 0 0,5 0 1,-2 0 40,-1 0 1,6 0-23,-5 0 1,2 0 0,-4 0-1,2 0 39,-2 0 1,-1 0-20,-2 0 1,1 0 0,-1 0 0,0 0 2,0 0 1,0 0-30,1 0 0,-1 0 1,2 0-1,1 0-40,2 0 1,0 0 29,-5 0 0,5 0 0,0 0 0,0 1-4,2 4 0,-6-3 56,4 2 0,-3-2 0,-2-2 43,1 0 0,-1 0-1,0 0 1,-4 0-1,-1 0 1,2 0-104,2 0 24,1 0 1,0 0-1,2 0 1,1 0-41,2 0 0,0 0 63,-5 0 1,1 0-1,-1 0 1,0 0 135,0 0 1,1 0-4,-1 0 0,-5 0 0,1 0 0,1 0 221,1 0 1,-2 0-330,-1 0 0,-4 0 1,5 0 107,1 0-145,1 0 1,3 0-1,-1 0-272,0 0 346,0 0 1,0 0 0,1 0 557,-1 0-384,0 0 0,-4 0-250,-1 0 0,-6 0 0,2 0 0,-10 0-882,-4 0 0,-6 0-483,-4 0 1,4 0 0,-6 2-6558,1 2 7912,4-2 1,2 10 0,7-4-1</inkml:trace>
  <inkml:trace contextRef="#ctx0" brushRef="#br0" timeOffset="27">24000 9340 8366,'0'-14'-167,"0"0"1,0 0 0,0-1 0,2 3 0,1 1 0,1 1 487,0-1 1,-3 3-1,-1-1 1,2-1-1,1 1 48,2-1 1,-1 6 0,-4-6 10,0-1 0,0 3 0,2-1 77,3-2 0,-2 3-141,6-2 0,-4 1 0,5-5 234,1-1 0,-5 6-135,-1-1 325,3 7 1,-7-9-75,4 2 1,-5 5-306,-5 5 1,2 2-118,-6 7 1,4-5-1,-3 2 94,2 0 1,-1 0-75,3 4 0,2 3 775,-3-4-471,4-3 0,1 7 207,0-3-553,0 2 1,0 2 0,-2 1 389,-3-1-450,4 0-107,-6 7 1,7-6 0,0 4 0,0-1 0,0-1 45,0 2 0,-4 5 1,-1-4-1,2 2-14,1 4 1,2 0-24,0 3 0,0 4 1,0 0-1,0-1-83,0-2 1,0 3 33,0 0 1,2 0 0,1-4 0,2-1 11,-2 1 1,3-1-1,-1 1 0,4 4 1,-4 0-1,-2-2 4,-1-1 1,-2 1 0,0 2 0,5-3 1,-1 3-1,-1-3 212,-1-2 0,-2-4-206,0 0 1,0-1 0,2 6 0,1-2-13,2-4 0,-1 3 66,-4-7 0,0 6 0,2-1 0,1 2 21,2 3 0,0-1-39,-5 1 1,0-1 0,0 2 0,1 2 316,4 1 0,-4 2-426,4-2 1,-3-2-1,-2 6 1,0-1 226,0 0 1,0-4-172,0 1 1,0 2 0,-2-2 0,-1-1-22,-2-2 0,-1 0-37,1 3 1,4-3 0,-4 2 0,3-6 108,2-2 1,0-5-73,0 5 0,0-7 0,0 4 0,2-2 0,3 0 0,-2 1 0,6-1 0,-4 2 0,3 2 0,0-4 0,0-3 0,-5 3 0,2 0 0,1 1 0,-1-1 0,-1 4 0,3-1 0,-6 4 0,4-2 0,-3 1 0,-2 1 0,0-3 0,0 3 0,0-4 0,0 2 0,0-7 0,0 3 0,0-1 0,0 0 0,0 0 0,0-5 0,0 1 0,0-1 0,0 0 0,0 0 0,4 1 0,1-1 0,0 0 0,-5 0 0,0 0 0,0 2 0,0 3 0,0-3 0,0 3 0,0-3 0,0-2 0,0 2 0,0 3 0,-5-3 0,0 2 0,2-2 0,2-2 0,1 1 0,0-1 0,0 0 0,0 0 0,0 1 0,0-1 0,0 0 0,0 0 0,0 0 0,0 1 0,0-1 0,0 0 0,0 0 0,0 0 0,1-4 0,4-1 0,-3 1 0,2 4 0,-2 0 0,-2 1 0,5-1 0,-1 0 0,-1 0 0,-1-4 0,-2-1 0,0-4 0,0 4 0,0 2 0,0-3 0,0 2 0,0-5 0,0 4 0,0-6 0,0 10 0,0-5 0,0 1 0,0 1 0,6-7 0,-4 9 0,3-2 0,-4-2 0,-1 1-919,0 2 1,0-3-1555,0 2 0,-1-2 2473,-4 1 0,3 10 0,-4-3 0</inkml:trace>
  <inkml:trace contextRef="#ctx0" brushRef="#br0" timeOffset="28">17502 16647 8304,'-23'0'80,"-1"0"1,4 0 0,2 0 0,4 0 1941,0 0-1517,6 0 0,8 0 0,11 0 0,6 0 805,7 0-1169,9 0 0,3 0 1,9 0-1,2 0 1,7-1-1,6-2 1,6-4 31,4-1 0,9 1 1,-37 1-1,1 1 1,4-1-1,2 0-114,4-1 0,2-1 0,4 1 0,2-1-1379,5-1 1,1-1 1338,2 3 1,1-1-1,-2-2 1,1 1-1,4-1 1,1 1 0,2-1-1,1 1 1,1-1-1,1 1 1,0-1 0,0 1-1,-2 0 1,0 1 138,1-1 1,-1 2 0,1 0 0,-1 0-189,1-1 1,0 1 0,-23 3 0,1 0 0,-1 0 0,1 0 0,-1 0 0,0 1 0,0 0 0,0 0 0,-1 1 102,1-1 1,0 1 0,0 0-1,1 0 1,0 0 0,1 0-67,1 0 1,0 1-1,1-1 1,4 1-1,0 1 1,1-2-1,-2 0 1,1-1 0,0 0-1,0 1 1,0-1-1,0 0-245,2 1 0,-1-1 0,2 0 0,1 2 0,1 0 0,0-1 262,3-1 0,0-1 0,1 1 1,1 1-1,1-1 0,0 0 1,1 0-1,0-1 0,-1 0 0,-2 1 1,0 1-1,-1-1-3,-1 1 0,-1 1 0,0-2 0,1 0 1,1-1-1,-1 0-10,-1 1 1,0 0 0,1 0-1,1 0 1,-1 0 0,1 1 0,-2-1-1,-1 0 1,0 1 0,-3-1 0,-1 1-1,0-1 22,-2 0 0,0 0 0,0 1 1,-1 0-1,0 1 0,1-1-47,-1-1 1,1 0 0,-1 0 0,-4 1 0,-1 1 0,-1-1 0,-1 0 0,0-1 0,-1 0 0,25-1 0,0 0 56,0 0 0,-1 0 0,-1 3 1,0-1-1,-2 0 0,-1-1 0,-3 2 1,-1 1-5,-5 0 0,-2 0 1,-2 0-1,-1 0-44,-2 0 1,-1 0 0,-2 0 0,0 0 0,-2 0 0,-2 0 0,-2 0-1,-1 0-39,-4-1 0,0 2 0,34 5 1,-11 2-1,-4 2 602,-4-1 1,-6-1-535,1 1 1,-6-2 0,4-6 0,-2 2 457,-4 2 1,-2 2-446,-5-3-25,-3-2 0,-2 4 0,0-6 0,-1 2 0,-4 1 507,-4 2 0,3-1 0,-4-4 0,4 0-661,2 0 1,-7 2 521,-3 3 0,-4-4 0,0 4-542,-1-3-228,-6-2-345,-2 0 111,-6 0 1,-1 0 0,-4 0-1710,-5 0 0,-2 0 2333,-3 0 0,1 0 0,0 0 0</inkml:trace>
  <inkml:trace contextRef="#ctx0" brushRef="#br1" timeOffset="29">17403 16093 8316,'-14'-5'-751,"0"-1"834,-1-2 1,6 5-1,-1-2 1,-1 2 345,-1-2 1,2 4 0,1-4-62,-2 3 0,-2 2 1,-1 0 31,0 0 0,4 0-49,1 0 40,5 0 1,-8 0 166,2 0 1,-2 5 152,-3 0-236,8 0-12,0 1-259,7-5 0,2 11 0,3-8 70,4-1 1,4-1-163,1-2 0,0 0 1,2 0-1,3 0 82,5 0 1,2 0-145,3 0 1,-1-2 0,1-1 0,1-1 74,3 0 0,3-2-75,7 1 1,0-4-1,-1 4 1,1 0 7,0-1 0,4 3-16,0-7 1,1 6-1,-6-4 1,1 0 60,0 0 1,-2 3 46,-3-4 1,3 1 0,-5-3-1,2 3 67,0 2 0,-7-4-89,3 5 0,2-6 0,0 3 0,1-1 75,-4-1 0,3 3-130,2-3 1,3-3 0,2 6 0,-1-3 57,1 1 1,-5 4-86,0-5 0,0 6 0,3-4 0,-2 0 27,-1 0 1,-4 3-16,3-4 1,-3 4 0,2-3 0,-1 0 63,-4 0 1,4 4-42,-2-6 1,5 7 0,-5-3 0,-1 1 61,-2 0 1,-2-1-71,1 1 0,-1 3 0,-1-4 0,-3 1 19,-5 1 0,3-1-28,2 5 0,-2-2 0,0-1 0,0-3 33,0-2 0,2 5-63,4-2 0,1-3 1,-1 0-1,0-1 38,1-1 0,-2 2-55,-4-1 0,7-4 0,-4 5 0,-1-1 64,2-1 0,-5 1-13,2-5 1,-5 4-1,3 1 1,0-1 3,0 2 0,-5-4-69,2 2 1,-1-2 0,-1-3-1,2 1 28,-2 0 0,-1 0-69,-2 0 1,1-1 0,-1 0 0,0-3-19,0-1 1,1-6-30,-1 1 0,0 2 0,-1-2 0,-2-1-108,-2-2 1,-4-1 54,4-1 0,-4 1 1,3 0-1,-2-1-13,-3 1 1,-1-2 66,-2-3 1,5 3 0,0-4-1,-2 4-45,-2 2 0,-1-7 95,0-3 0,5 4 1,0-1-1,-2 2-21,-2-1 0,4 0 107,0 1 1,1 4 0,-3-1-1,2 5-44,-2 0 1,4-2 16,-3-2 1,3 6 0,-4 0 0,3 1 62,2 0 0,-3-1-79,4-6 0,1 1 0,4-1 0,0 1-3,0-1 1,1-1 26,-1-3 1,5 5 0,0-2 0,-2 4 53,-1 1 1,-2 3-3,0-2 1,-1 2 0,-2-3 0,-3 3 175,-2 1 1,5 1-189,-1 1 1,-2 3-1,0-3 1,0 2 26,-1-2 0,3 1-140,4-5 1,-4 5 0,-1-1 0,2 4 62,2 0 1,6-4-134,0 0 1,1 0 0,-2 5-1,1 0-3,-2 0 1,3 0 103,-1-1 1,5 1 0,-3 0 0,-1 0 21,1 0 1,-1 4 3,-1 1 1,-1-1 0,4-3-1,0 2 4,0 2 0,-3-1 28,5-4 1,-5 5 0,3 1 0,0 0 7,0 0 1,0-1-15,2-6 0,3 6 1,-5-1-1,1 1 50,1 1 0,-2-3-19,2 6 1,3-4 0,-5 2-1,2 1 73,-1 0 0,1-4-101,4 6 0,-1-6 1,-1 5-1,-3 1 33,3-3 1,5 4-62,2-6 1,0 6-1,-3-4 1,2 2 37,1 1 0,2-3-29,-2 3 1,-3 2-1,3-3 1,-3 2 32,-1-2 1,4 4-32,0-4 0,0 4 0,-4 1 0,-1 0 39,1 0 0,-1 0-86,1 0 1,-1 0 0,2 0 0,2 0 14,1 0 1,0 1-2,-5 4 1,-1-2 0,-2 5 0,-1 0 5,1 0 1,2 1-16,2 5 1,-1-4 0,1-1 0,-1 2 6,0 2 1,1 1 14,-1 0 1,1 1-1,-1-1 1,1 0 17,-1 0 0,1 2-11,-1 3 1,0-3-1,1 3 1,-1-3 4,1-2 1,-1 2 18,1 3 0,-6-4 0,-1 6 0,-1-2 40,-4 0 0,5 5-34,2-5 0,-2 4 0,0-2 0,0-1 110,1 1 0,-1 3-62,1-6 1,4 6-1,-3-3 1,3 1 94,1 3 1,1 0-164,-1-1 1,1 3 0,-1-3 0,0 2 39,1 3 1,-1-1-69,1 1 1,4-1-1,0 1 1,0 1-29,2 3 1,-5-3 13,3 3 1,2-3 0,-2-2 0,0 2 2,2 4 0,0-4 30,3 3 1,-2-3 0,-4-2 0,2 1 59,3-1 0,-4-1-40,5-3 1,-7 2 0,4-2 0,0 3-7,3 1 0,1-4-39,-1 0 1,2-5 0,-5 3-1,1 0 18,3 0 1,-2 0-19,1 2 0,-7 1 0,4-4 1,-2-1-22,0 1 0,0-1 68,-4-1 1,-1-3 0,1 5-1,-1-2 37,1 0 0,-1 1-33,0-1 0,1-3 1,-1 3-1,1-2 27,-1 2 0,1-3-71,-1 3 1,1-3 0,-1-2 0,2 0-7,3 0 1,-3 5-3,3 0 0,-3 0 1,-1-3-1,1 1 42,3 2 1,-1 5 9,6-5 1,-5 6 0,5-3-1,1 2 21,2 0 0,2-2-25,-1 2 1,6-2 0,1-5-1,1 2 32,4-2 0,-5-1-72,-2-2 0,4 1 1,0-1-1,1 0 80,0 0 0,0 0-69,5 1 1,-5-1 0,0 0 0,2 0-11,1 1 0,2 0 0,0 4 0,0-3 0,0 3 0,1-2 0,4 2 0,1-3 0,3 3 0,2-1 0,-5-1 0,2 2 0,3-2 0,-3-1 0,1-2 0,-4-4 0,4-1 0,0 1 0,-1-2 0,-3-2 0,-10-6 0,3 5 0,-3-1 0,4 0 0,1-3 0,-2-1 0,-3 0 0,3-1 0,-3-3 0,2-2 0,-2-2 0,-3 5 0,-6-2 0,-1 2 0,3 0 0,-1-2 0,-1 2 0,1 1 0,-11 2 0,5-4 0,-3-1 0,-1 2 0,1 1 0,-6-2 0,-6-1 0,-5 0 0,1 3 0,-4-1 0,0-1 0,-1-1 0,-5 5 0,-1-2 0,-1-2 0,-1 2 0,-1-3 0,-2 4 0,6 1 0,2 0 0,2 0-957,1 0 1,7 0 0,4 0 0,7 0 956,6 0 0,9-7 0,3-1 0</inkml:trace>
  <inkml:trace contextRef="#ctx0" brushRef="#br1" timeOffset="30">22308 13392 8318,'-6'-14'-367,"-2"-1"0,0 1 169,3 0 1,4 0 0,1 0 0,0-1 0,0 1 280,0 0 0,0-5 1,1 0-1,2 2 78,2 1 1,1 2 0,-2-1-1,0 1 193,-1 0 1,-1 0-105,-2 0 0,5-1 0,0 1 322,-2 0 1,-2 0-217,-1-1 0,-4 1 1,-3 2 1168,-1 2-627,5-3-541,-3 6-181,6-1 1,6 1 0,4 9-39,2 3 1,3 3-58,-1 6 1,-5 0-1,-1 2 1,0 3 10,0 4 1,-3 4-13,4 2 1,-6 1-1,2 1 1,-3 4 89,-2 1 1,0 4-124,0 7 0,0-1 0,0 6 0,0 4 36,0 4 1,0 3 78,0 3-161,0 4 0,-2-10 0,-1 6 0,-3 3 0,-2 3 96,-3-1 1,-2 3-1,-1-8 1,0 2 281,-1-2 1,1 7-260,0-7 1,1 1 0,2-10 0,3-2 112,2-3 0,1 8-156,5-3 1,5 1-1,1-4 1,2-3 86,3-2 1,0 4-188,-1-1 1,2-1 0,-2 0-1,3-1-53,1 1 0,-2 1 143,-2 5 1,1-7 11,-6-2 1,4-3 0,-4 1 0,-2 2 84,-1-3 1,2 1-154,1 2 0,1-3 0,-2 8 0,0-1-79,-1-2 1,4 4 51,-2-7 1,6 1-1,-4-6 1,3 1 33,-1 0 0,-4-5 39,5-1 1,-6-3 0,4 2 0,-1 0 138,-4 1 1,-2-6 89,-1 2 1,0-4 0,0-4 0,0-3 295,0-1 1,0-2-207,0-5 0,-4 0-575,-1 0 1,2-6-858,7-3 0,4-3 1056,7-2 0,11-7 0,4-1 0</inkml:trace>
  <inkml:trace contextRef="#ctx0" brushRef="#br1" timeOffset="31">22194 18311 8126,'0'20'50,"-4"1"1,-1 3 0,2-6-1,1-2 1,4-2 1469,2 1 1,0-3-807,5-2 0,-4-4 1,3-7-1,-2-6 226,-3-7 1,-1-7-1,-2-9 1,1-3-146,4-5 1,-3-4-331,2-6-368,4-2 0,-5-9 0,7-2 0,-1-7 0,1-6-35,-5 34 0,-1-1 0,1-3 1,0 0-1,2-2 0,0 0 0,0 1 1,0 0 2,1 1 0,-1 1 0,2-31-788,0 17 1086,-5 6 1,7 20-166,-7 2 0,1 28 0,-3 9 0,1 14-527,2 13 1,4 6 88,-4 6 0,6 4 0,-2 5 1,4 1-709,1 0 1,0 0-498,1 0 1195,-1-7 1,2-1 0,1-8 0,4-4 0,1-10 91,3-12 1,-3-13-1,2-15 1,1-10 748,2-15 0,-3-11-326,-1-13 0,-5-4 0,-1-8 1,-4-4 699,-4-1 1,-6 5-260,2-2 1,1 10 0,-1 7 0,-2 10 404,-1 12 0,-2 16-860,0 7 0,1 11 0,4 4 0,6 12-644,7 9 1,-1 10 14,7 1 0,-1 11 0,7-1 0,2 1-1300,1 0 1,0 3 720,-4 1 0,4-1 0,0-4 0,-1-2-1425,-2-3 1,-2-5 1347,1-9 1034,-7-10 0,11-1 0,-3-6 0</inkml:trace>
  <inkml:trace contextRef="#ctx0" brushRef="#br1" timeOffset="32">23531 17387 8089,'0'-22'438,"8"-1"376,6 4 0,3 2 0,12-5 0,4 1 1666,2 4 0,10 1-1872,-2 2 0,1 6 0,-4 3 0,-5 5-686,-5 5 0,-5 9-320,-11 10 1,-6 3 0,-3 3 0,-7 3-506,-7 5 0,-7 3 325,-13 2 0,-4-1 1,0-1-1,3-1 120,5-2 0,4-5 635,7 5 0,6-11 1,7 0-1,8-5 1125,12-5 1,15-6-729,8-1 1,12-7 0,9 0 0,2-6 226,3-7 1,-5-2-1003,-1-2 1,-12-1-1,-9 1 1,-11 0-563,-9 0-671,-12-1 1,-4 1-1,-11 0 1,-7 0 1433,-4 0 0,-9-7 0,4-1 0</inkml:trace>
  <inkml:trace contextRef="#ctx0" brushRef="#br1" timeOffset="33">24725 16918 8089,'8'-19'0,"-3"0"0,-4 0 2344,-1 4 1,0 1-1017,0 0 0,-12 6 1,-7 5-1,-7 6 324,-2 7 1,-2 9-1247,-3 4 1,4 6 0,1 4 0,9 6 119,8 7 1,8 0-715,12 6 0,15-6 0,20 3 1,11-2-276,10 1 0,-28-23 0,0 0-9,1-3 0,0-1 0,0 1 1,0 0-1,32 13 0,-6 0-1020,-7-1 0,-14 4 973,-15-5 0,-17-1 0,-20-7 0,-19-3-324,-15-1 1,-12-2-188,-7-5 1,0-8 773,5-6 1,1-6 0,-1-8-1</inkml:trace>
  <inkml:trace contextRef="#ctx0" brushRef="#br1" timeOffset="34">24995 16690 8076,'0'-43'2401,"2"7"2576,3 3-3972,9 3 1,9 6-1,11 2 1,5 0 0,9 1 228,8 1 0,19 6 1,-32 9-1,2 2 1,3-1-1,2 1-1234,4 1 0,3 1 0,7 3 0,3 1 0,5 1 0,0 0 0</inkml:trace>
  <inkml:trace contextRef="#ctx0" brushRef="#br1" timeOffset="35">28607 16932 7998,'18'-16'-19,"1"-1"1,0-4 0,0 1 0,-1-1 0,-4 2 0,-5 0 546,-2 0 1,-3 0 0,-5 5 0,-5 1-292,-9 4 0,-7 3 0,-11 6 0,-8 0 0,-8 1 0,-9 5-100,-6 9 1,-4 5 0,31-5 0,-1 2 0,-3 1-1,-1 2-143,-2 2 1,0 3 0,0 4 0,0 2-1439,-4 2-1,1 0 1366,2 2 1,1 0 0,-4 2 0,0 2 0,2 0 0,0 1 0,1 0 0,0 0 0,2 2 0,1 0-27,4-1 0,2 0 0,5-4 0,3 0 0,6-1 0,3-1 0,-11 29 118,10-6 0,10-14-92,5-6 0,13-14 0,10-10 1,12-8-44,9-4 1,9-11 192,13-10 0,10-7 1,-31 7-1,1-3 1,1 0-1,1-2 256,2 0 0,0-1 0,-3 0 0,-2-2-222,3-1 1,0-1-1,-5 1 1,0 0 0,-1 0-1,0 0 1,-2 1 0,-1 1 163,0-1 1,-1 2 0,12-20-179,-7 3 1,-19 7 0,-17 13 0,-10 6 98,-11 5 1,-11 8-366,-3-2 0,-7 3 1,4 4-1,0 1-1338,2 2 1,6 6 2680,4-2-1168,10-2 0,8 5 0,6-4 0</inkml:trace>
  <inkml:trace contextRef="#ctx0" brushRef="#br1" timeOffset="36">28720 17472 8056,'2'-14'1094,"3"0"-263,4-1 0,10 3 0,5 1 0,4 3 404,5 1-1657,4 3 1,7-1-1,0 0 1,-1 2-1,-7 1 1,-6 4-1,-6 3-1363,-5 4 1,-10 5 1527,-4 5 0,-16-1 1,-8 6-1,-8 1 347,-6 2 0,-2 1 43,-3 0 0,4 1 1,7-1-1,1-1 1094,3-3-343,12 3 1,0-13 0,19 0 0,10-7-148,14-6 1,19-2-506,5-4 0,11-8-232,-1-6 0,-28 4 0,0-1 0,1 1 0,1 0 0</inkml:trace>
  <inkml:trace contextRef="#ctx0" brushRef="#br1" timeOffset="37">29673 16804 8056,'0'-37'216,"0"-2"1,1 4 0,4 0 432,5 1 0,9 2 0,6 8 0,6 5 0,9 4 0,6 0-92,6 1 1,5 6 0,3 4 0,1 4-325,-1 4 0,-1 6 0,-5 7 0,-7 4-426,-9 1 196,-13 2 0,-1 9 0,-8 1 1,-5 3-1,-3 2-64,-5 2 5,-8 2 1,2 6 0,-7 5 0,-1 4 0,0 5 495,2 2-343,-4 1 1,5 6 0,-4 0 0,1 1 0,3-2-485,1-6 0,3-8 1,4-8-1,0-8-1388,0-5 488,0-9 1,-2-13 1286,-3-9 0,-3-10 0,-6-3 0</inkml:trace>
  <inkml:trace contextRef="#ctx0" brushRef="#br1" timeOffset="38">29929 17401 8030,'0'-16'726,"0"-3"1,19 3 1008,9-3 0,20-3-1261,13-1 1,-22 8-1,3 1 1,9-2-1,4 1 1,5-3-1,3 1-855,6-2 0,1 1 1,1 2-1,0-1 510,3-2 0,-1 0 1,-3 4-1,-1 0-129,-5 1 0,0 0 0,2-3 0,-1-1 0,-7 3 0,-1 0 0</inkml:trace>
  <inkml:trace contextRef="#ctx0" brushRef="#br1" timeOffset="39">21739 13406 8294,'-6'-8'-283,"3"-4"0,-5 2 0,2-3 1,3-1-1,-1 0 231,0 0 56,2 6 0,-4-5 1,4 4-1,-1-4 0,-3 0 1,-1 2-1,-1 4 11,1 0 61,-3 2 1,-1 5 0,-2 0 0,-2 0 0,-3 0 0,-2 0 0,-4 2 139,-3 3 1,-1 7-330,-1 7 1,-6 7 0,-2-1-1,-5 5-81,0 3 1,-2 7 109,-4-2 0,-2 9 0,-7 3 0,1 3 30,4-1 1,-1 5 136,5 4 1,22-29 0,0-1 0,-20 29-1,7 4 65,9 0 0,3 3-181,8 4 0,0 1 0,6 4 33,9-36 0,-1 1 0,-11 38 0,11-39 0,1 0 0,0 1 0,1 0 0,2 1 0,-1 0 0</inkml:trace>
  <inkml:trace contextRef="#ctx0" brushRef="#br1" timeOffset="40">21455 14998 8436,'0'-9'420,"-2"-1"0,-4 1 0,-8 1 364,-8 3-743,-11 4 1,-12 1 0,-15 1-1,-14 4 1,29-1 0,-2 1 0,-5 2-1,-1 1 1,-6 1 0,-1 1-1,-2 1 1,-1 1 0,-1 2 0,-1-1 217,-1 1 1,-1 1-262,-1-1 0,0 0 0,-1 0 1,-1 0-1,3 1 0,2-1 1,3 0-1,2 0 0,4 1 0,1-1 1,5-1-1,1 1 0,3-2 1,2-1 14,2-1 1,2-1 0,-30 6-150,13-6 1,11-3 0,12-6 0,4-1-320,8-4 1,6-3 31,6-6 0,5-2 0,13-1 0,11-4-613,13-1 1,9-2 1035,6-4 0,-2 6 0,4 1 0</inkml:trace>
  <inkml:trace contextRef="#ctx0" brushRef="#br1" timeOffset="41">20047 14998 8295,'-3'13'1021,"-6"-4"0,-7 10-505,-12 0 1,-13 7-246,-7 2 0,-7 7 0,-5 3 0,-2 4-134,2 6 1,10-9-382,7 4 1,15-12-1,15-1 1,14-6-94,17-3 1,24-9 176,25-7 0,-27-6 0,2-3 0,6-1 0,2-1 0,4-1 0,1-1-655,6-1 0,1-1 414,1-3 0,1 0 1,6 0-1,0-2 1,-2-3-1,0 0 1</inkml:trace>
  <inkml:trace contextRef="#ctx0" brushRef="#br1" timeOffset="42">23502 15169 8028,'-63'-6'-85,"0"-2"1,-2-7 0,8 1 549,8 0 0,18 6 0,7 3 0,8 2 395,7-1-743,2 2 0,15-4 0,7 6 0,10-2 0,11-1 0,12-2 0,7 0-2,7-1 0,9 3 0,-31-1 0,2 0 0,1 0 0,1 0-188,1 0 0,0 0 0,0 0 0,0 0 42,-2 0 1,-1-1 0,1-1 0,-1-1 0,2 2 0,-1 1-1,0-2 1,0 1-63,-3 0 0,0 0 1,28-3-613,-21 4 204,-15 2 0,-24-4 417,-22 6 0,-16 0 0,-10-2 1,-4-1 133,-3-2 1,-1-1 99,6 1 0,7-1 0,5-5 0,8 1 1321,6-1-1224,-2 5 1,30-5-1,5 6 1,16 2-145,14 1 0,9 4-81,5 3 1,9 4-1,6 10 1,-4 5-323,-4 3 1,-12 1 84,-14 1 1,-13 1 0,-17 1 214,-10 2 0,-21 7 0,-11-4 0</inkml:trace>
  <inkml:trace contextRef="#ctx0" brushRef="#br2" timeOffset="43">5602 12397 8555,'-14'0'0,"0"0"0,0 0 0,-1 0-268,7 6 0,-4-4 1,4 4 904,0 0 0,0-4 393,3 3-543,4-4 1,-6 1 299,7 2-248,0-2-293,0 4 0,2-6 58,3 0 1,-2 0-92,6 0 0,-4 0 229,5 0-403,-7 0 0,9-1 286,-2-4-353,3 3 1,1-9 0,0 7-1,0-1 120,0-1 1,1 4-65,-1-3 1,0-1 0,0 0-1,1-1 20,-1 1 1,0 1-54,0 5 1,0-4-1,1-1 1,-1 2 24,0 1 1,0 2-29,0 0 1,1 0 0,-1 0 0,0 0 32,0 0 1,5 0 20,0 0 1,0-2 0,-5-1 0,1-1 27,-1 0 1,0 3-23,0 1 1,1 0-1,-1-2 29,0-2 1,0 2-5,0-3 1,1 2 0,-1 0 26,0-2 1,0 0-47,1 5 1,-1-4-1,0-1 14,0 2 0,0 0-40,1-2 1,-1 3 0,-2-4-1,0 1 59,-3 1 0,0-1-70,6 5 1,-1-5 0,0 0 0,0 2 8,1 2 1,-1-4-6,0 0 0,-5 0 1,1 5-1,1-1 2,2-4 0,1 3-41,0-2 1,0 2 0,1 1 0,0-3 5,4 0 1,-3-3 16,3 3 0,-3 2 0,-2-4 0,0 1 50,0 0 1,1-1-10,-1 1 0,0 4 0,0-6 1,1 3 35,-1-1 0,0-5-48,0 6 0,0-3 0,1 4 0,-1-3 33,0-2 0,0 3-53,1-4 1,-1 4-1,0-3 1,2 0 42,3 0 1,-3 3-54,2-4 0,-2 4 0,-2-3 0,2 2 29,3 3 1,-3-3-24,3 1 0,-3-5 0,0 6 0,1-1-25,2-1 0,0 4 27,-5-3 1,0-1 0,1 0 0,0-1 67,4 1 0,-3-4-13,3 6 1,-3-6-1,-2 6 1,0-1 57,0-2 0,1 1-101,-1-3 1,0-2 0,0 4 0,1 1 10,-1 0 1,0-4-50,0 5 1,0-4-1,1 3 1,-1-2-24,0-3 0,0 3 23,1-2 1,-1 2-1,0-3 1,2 2 47,3-2 0,-3 0 38,2 1 0,-2-2 1,0 2 12,3-2 0,-5 2-48,0 1 0,1 1 1,-6-3-1,4 3 27,1 1 0,0-2-39,0 4 1,1-6 0,0 2 9,4-4 0,-8 4-18,4-1 1,-4 2 0,3-3 0,0 2 36,0-2 0,-1 3 7,-3-2 1,1 5 0,-5-2 0,2-1 23,3 0 0,-3 3-90,1-4 1,-1 4-1,3-5 1,-1 1-23,1 1 0,1-5-8,3 4 1,-6 1 0,1-2-1,1 1 10,1 1 0,-2-3 15,-1 6 0,1-6 0,4 3 62,0 0 0,-4-3-36,-1 7 1,-4-6 0,4 4 0,1-2 7,-2-3 1,3 3-5,-7-1 0,6 4 1,-4-5-1,2-1 31,3-1 1,0 2-43,-1 1 1,2-1 0,-2-4-1,3 0 53,1 0-31,0-1 0,0 1 1,0 0-1,-1 0 12,-4-1 1,4 6-46,-3 0 0,-2 1 0,1-3 0,2 1 10,2-1-37,1-2 0,0-1 0,0 2 0,1 0-15,-1 3 34,0 0 0,0-6 0,0 3 0,-1 1 57,-3 1 1,2 2 23,-2-1 1,-2-4 0,1 5-1,1-1 39,-3-1 0,6 2-95,-3-1 1,-3-4-1,3 5 1,-1-1-35,-1-1 1,5 2 14,-4-1 1,-1-4 0,2 4-35,1-4 0,0-1 40,-2 0 1,2 4-1,-4 1 103,1-2-27,1-2 0,1 1 0,-2 0 0,-2 3-45,-3-2 0,3 3-46,-1-1 0,5-1 1,-4-4-10,2 0 1,-4 4-17,6 1 0,-5-1 1,4-4 5,2 0 1,-3 1 161,2 4 0,-6-2 0,4 4 27,-1-1-147,4-1 1,-8-1 0,6 1-16,2-2 1,-3 3-87,2-1 0,-6 4 0,6-3 1,1 0 44,2 0 1,-4 3 38,1-4 1,-1 4 0,5-3 59,0 2-3,1-5 1,-1 5-1,-1-5 1,-2 3 28,-2 1 0,-4 1-64,4 1 0,-4 2 0,5-6-2,1-2 0,-4 3 27,3-2 0,-1 5 2,6-4 1,-1 1-9,0-1 0,-4-2 1,-3 4-1,1 1 45,0 0 0,-3-1-36,4 3 0,-4 2 0,5-4-44,1-1 1,1 1-36,3-4 1,-1 3 0,0 3-1,-1-2-17,-4-2 1,4 3 36,-4-4 0,4 4 0,1-3 1,0 2 48,1 3 1,-1-3 13,0 1 0,-1-1 0,-2 2 0,-2 0 14,2 0 0,-3-2 25,2 1 1,-1-1-1,5 3-42,1-2 1,-6 0-50,0 5 1,-4-4 0,5-1 0,1 2 7,1 1 0,-2-3 15,-1 1 0,1-1 0,4 3 1,0-1 36,1-1 0,-1-3-29,0 2 1,0 4-1,0-4 1,1 2-7,-1-2 0,-5 4-25,1-4 1,-1 3 0,5 2 0,1-1 23,-1-4 1,-5 3-7,1-2 1,-1 2 0,6 2-3,-1 0 0,-5 0 1,1 0 1,-1 0-1,5 0 9,1 0 1,-1 0 4,0 0 41,0 0 0,1 0 1,-1-1-1,0-3 1,0 0 39,0 1 0,-1-1 1,-2 1-1,-1-2 151,1 2 1,-3 2-96,1 1 1,-4 0-161,4 0 17,-6 0 1,10 0 58,-4 0-85,4 0 1,1 0-1,1 1 1,-1 2 2,0 2 1,0 0 49,0-5 1,1 0 0,-1 2 70,0 2 0,-4-2-47,-1 3-67,1-4 0,-1 4 1,0 1-5,3 2 1,0 2-6,2 4 1,-1-5 45,-3 1 1,2-7-1,-4 3 1,2-1 14,-1 0 1,0 1-20,6-1 1,-1-4 0,0 4-1,0-3 61,1-2 0,-1 1-41,0 4 0,0-3 0,0 2 0,1-2 41,-1-2 1,0 5-73,0-1 1,1 1 0,-3-3-1,-1 1 35,-1 2 1,-1 1-73,5-1 0,5-2 1,0 5-1,-1-2-13,-3-3 0,0 3 27,-1-1 0,5 5 1,1-4-1,1 2 43,-1 3 1,6-3-63,-3 1 1,0-4 0,0 3 0,1 0 50,-2 0 0,3-3-6,-6 4 0,5-1 0,-5 3 0,-2-2-11,-1 2 1,0-3-37,3 2 1,-3-1 0,3 6 0,-4-1 4,0 0 0,-4 0-37,3 0 0,-8 1 1,8-3-1,-1-1 10,0-1 0,3-1-9,3 6 1,-4-3 0,4-1-1,-1-1 8,1 1 1,-4 1 42,4 3 0,-3-6 0,-2 1 0,1-1-10,-1-1 1,0 5 35,0-4 1,0-1 0,1 0 0,-1 0 29,0 0 0,-4-4-54,-1 6 1,1-2-1,4 3 1,0-2-23,0 2 0,0-3-12,1 2 0,-6-6 1,1 6-1,1-1-5,1-1 0,7 5-35,0-4 0,0 2 1,-5 1-1,1-3 138,-1 2 0,0-3-32,0 1 1,0-1-1,1 3 1,-1-1-15,0 1 1,0-3-31,1 1 0,-1-1 0,-2 3 1,-1-1 10,-1 1 1,-1 1-47,6 3 1,-3-6-1,-1 1 1,-1-1 17,1-1 0,2 5 37,1-4 1,-2-1-1,-1 1 1,-1 1 8,1-2 0,-3 4-11,1-2 0,1-2 0,2 1 0,0 1 8,-3-2 0,0 4-19,6-2 0,-6 2 0,1 3 0,-1-1-27,-1 0 1,5 0 19,-4 1 1,-1-1 0,2-2 0,-1-1 27,-1-1 0,5-1-10,-4 6 1,2-6 0,0 1 0,-1-1-9,1-1 0,0 5 15,-2-4 0,4 2 0,-5 0 1,1-1-49,1 1 0,-2 1-8,1 3 1,4-6 0,-5 1 0,1 1 23,1 1 1,-1 2 15,5 1 1,-4-1 0,-1 0-1,1 0-20,-2 1 0,4-1 15,-2 0 1,2 5-1,1 0 1,-2-2-15,-1-1 1,-1 3 2,5 0 1,-4 0-1,-1-3 1,2 1-7,2 2 0,1 0 48,0-5 0,1 2 0,-1 1 0,0 2 95,0-1 0,0-3-46,1 0 1,-1-1-1,0 0 1,0-1-58,0-4 1,5 4-24,0-4 0,0 4 0,-4 1 0,-1 0 0,0 1 0,0-1 0,0 0 0,1 0 0,-1 1 0,0-1 0,0 0 0,1 0-24,-1 0 0,-5-1 1,1-2-1,1-1 5,1 1 0,7 0 14,0-2 0,0 2 0,-4-6 0,-1 0 78,0 1 0,0-4-71,0 2 0,1 3 1,-1-3-3,0 0 0,0 2 0,0-1 0,1-1 0,-1-2 0,2 1 0,3 2 0,-4 1 0,4-1 0,-3-4 0,-2 6 0,2-2 0,3-1 0,-1 6 0,5-6 0,-4 6 0,3-4 0,0 1 0,1-1 0,0 3 0,6-4 0,-6 5 0,1-4 0,1 0 0,2 1 0,0 2 0,-3-4 0,3 1 0,-4-3 0,4 2 0,2-2 0,-1-1 0,0-2 0,-1 4 0,-1 1 0,-3 0 0,3 1 0,-4-4 0,1 3 0,0-2 0,0 0 0,-2 3 0,-1 2 0,1-3 0,3 4 0,2-4 0,-4 3 0,2 0 0,0 0 0,0-5 0,4 2 0,0-4 0,1 1 0,1 1 0,3 2 0,-3-1 0,3-4 0,-3 0 0,0 0 0,2 0 0,1 0 0,0 0 0,-4 0 0,-6-1 0,3-2 0,2-2 0,4 2 0,1 1 0,-5 2 0,5 0 0,1 0 0,-1 0 0,2 0 0,1 0 0,7 0 0,-6 0 0,1 0 0,2 0 0,1 0 0,0 0 0,-3 0 0,3 0 0,-3 0 0,3 0 0,2 0 0,-2 0 0,-3 0 0,3 0 0,-3 0 0,4-1 0,6-4 0,-6 2 0,1-7 0,-2 2 0,-6-3 0,1 2 0,4-2 0,-4 0 0,2 1 0,-7-1 0,3 5 0,-3-2 0,2-3 0,-3 5 0,4 1 0,-4 3 0,-2 1 0,0-2 0,1-2 0,-1 0 0,1 5 0,1 0 0,1 0 0,4 0 0,2 0 0,-6-5 0,2 1 0,-1-6 0,-1 4 0,4-1 0,2 1 0,-4-3 0,5 4 0,-7-5 0,4 4 0,-2 0 0,0 0 0,1-1 0,-6 2 0,0 2 0,1-5 0,-1 2 0,1 3 0,-6 1 0,1 2 0,-5 0 0,3 0 0,0 0 0,0 0 0,-7 0 0,4 0 0,-12 0 0,8 0 0,-3 0 0,1 0 0,1 2 0,0 3 0,1-4 0,-1 4 0,0-2 0,0 2 0,0-4 0,1 4 0,-1-3 0,0-1 0,0 4 0,-6-3-3,-1 4 1,-7-4-5030,0 2 5032,-13 4 0,-3 6 0,-12 1 0</inkml:trace>
  <inkml:trace contextRef="#ctx0" brushRef="#br2" timeOffset="44">10920 10392 12323,'0'-9'-2659,"0"-1"2815,0-1 1,0 3 211,0-1 1,0 4 67,0-4 1,0-1-187,0-4 1,1 6 0,2 2 334,2-1-550,0 6 1,-5-7 0,1 5-407,4-2 481,-3 0 1,4 7-54,-6 3 1,0-2-16,0 6 1,5 1 0,0 4 0,-2 0 56,-2 0 0,1 2-83,3 3 0,-4 3 1,4 7-1,-2-1 10,2 1 0,-4 1 19,4 3 0,-2-2 1,0 7-1,2 0 16,-2-2 0,4 4-26,-3-7 1,3 0 0,-4-4 0,2-1 114,-2 1 1,3-3-138,-1-2 1,4 3 0,-2-5 0,1 2-55,3-1 0,-3 1 71,1 5 0,-4-6 0,3 1 1,0 0 54,-1-2 1,-3 5-31,0-4-17,4-2 0,-5 4 0,5-4 0,-1-1 0,-4 2 73,-2 0 1,1-4 0,1 1 0,2-3-51,-2-2 0,-1 5-29,-2 0 1,0 0 0,0-4 0,0 3 60,0 1 1,0 4-78,0-4 1,0 5 0,0-5 0,0-2-17,0-1 1,0 3 183,0 0 0,0 0 0,1-5 45,4 1 0,-4-1-134,4 0 1,2 0 0,-1 2 41,2 3 1,-5-3-111,2 3 1,1-2-1,-1 0 1,-2 2-153,-2-1 1,-1 2 57,0-1 0,0 5 0,0-5 1,0 0 68,0 1 0,0-4 40,0 3 1,0-3-1,0-2 130,0 0-77,0 1 0,0-1-16,0 0 1,2 0-83,3 0 1,-4-4 0,6-1 36,-1 2-45,-4 2 1,9 1 50,-7 1 0,1-6-40,-5 1 0,0-6-323,0 6 1,0-6-602,0 6 1,0-5-4,0 4 1,-1-1 344,-4 2 582,3 2 0,-4-4 0,6 6 0</inkml:trace>
  <inkml:trace contextRef="#ctx0" brushRef="#br2" timeOffset="45">11360 13648 8122,'-14'0'-74,"0"0"0,0-2 847,0-3 1,6 2 0,3-6-586,3-2 1,4 3 0,3-2-1,4-1-23,4-1 0,-4-9 0,1-3 0,1-2-30,1-3 1,7-4-94,0 0 1,0-11-1,-4 1 1,-1-1-28,0-1 0,0 3 100,0-1 1,1 2-1,-3 3 1,-1 7 710,-1 5-725,-7 6 1,5 7 0,-5 5 0,2 8-44,-2 8 0,-2 13-102,-1 7 0,-4 2 0,-1 8 1,0 2-219,-1 1 1,4-3 172,-2-1 1,0 0 0,1 1 0,-1-7-276,0-5 0,3-4 204,1-3 1,6-10 0,4-1 131,2-10 1,2-12 96,1-9 0,0-11 0,3-5 0,1-5 69,-2-4 1,4-1 40,-2 2 1,4 3 0,-2-2 0,-1 6 466,1 7 1,-2 11-548,-5 8 1,0 1 0,1 10 0,-3 5-711,-2 6 1,2 10 66,-2 6 0,1 3 0,0 1 0,-2 1-1347,2-1 1891,2 1 0,1-1 0,1 1 0</inkml:trace>
  <inkml:trace contextRef="#ctx0" brushRef="#br2" timeOffset="46">12128 13179 8273,'0'-15'294,"2"1"191,2 0 1,0 4-1,5 3 1,2 0 352,2 4 1,1-3-973,0 1-240,0 0 0,1 5 0,-1 0 0,0 0-137,0 0 1,-6 7 0,-3 2-1,-3 4 134,-2 1 1,0 0 423,0 0 1,-5 1 0,0-1 0,2 0 828,1 0-283,2-6 0,2 3 1,4-6 34,8-2 1,2-8-706,8-4 0,0-4 77,4-1 0,7-6 0,1-3 0</inkml:trace>
  <inkml:trace contextRef="#ctx0" brushRef="#br2" timeOffset="47">9057 11501 8550,'14'-8'-101,"-4"-4"1,-1 2-1,2-3 1,2 1-606,1 2 0,-6-2 862,-3 2 1,-10 4 0,-6 1-1,-5 4 490,-3 1-480,-12 0 1,1 0 0,-13 0 0,-1 0 0,-4 0-1,-4 1 1,-3 2 306,-2 2 1,-6 6-265,-3-1 1,1-3 0,0 1 0,2-1 99,3-4 1,1 0-285,3 2 0,7-4 0,6 4 0,8-3 68,5-2 1,3 0-1457,4 0-620,2 0 1349,13 0 634,8 0 0,14-7 0,8-1 0</inkml:trace>
  <inkml:trace contextRef="#ctx0" brushRef="#br2" timeOffset="48">8261 11402 8453,'-22'-7'28,"-8"1"2,6-4 221,0 4 0,10 6 0,0 0 0,0 2 0,0 2 75,-1 6 0,3 3 1,1 2-1,3 3-445,1 1 0,3 4-132,4-4 1,0 2 0,3-4 0,5 1-201,6-6 1,14 2 160,1-4 1,13-4 289,1-1 0,16-3 0,-1-2 0</inkml:trace>
  <inkml:trace contextRef="#ctx0" brushRef="#br2" timeOffset="49">10678 11544 10458,'-33'-7'-384,"1"0"0,4-1 1,4 1-1,4 3 428,2-1 0,4 2-313,4 7 315,4-2 0,14 4 1,6-6-1,8 0 1,8 0-1,7 0 1,9 0 80,7 0 0,4 0-110,14 0 0,-1-4 0,9-3 0,-39 4 0,0-2 57,2 0 0,0-1 1,2 0-1,2-2-126,6-1 1,0-1 0,-3 2 0,-1 0-1,1-1 1,0-1 0,-3 2 0,1 1 22,-3-1 1,0 1 0,-3 0 0,-1 0 3,36-7 1,-16 4-1,-10 3 1,-10 0 9,-12 4 1,-7 0 45,-12-2 1,-4 4 185,-10-4 0,-4 3-256,-10 2 0,3 0 1,-3 2-1,3 1-133,2 2 0,0 4 196,0-4 0,-1 1 1,1-1-1,1 4 261,4 4 0,-2-3-216,6-1 1,-4 1-1,4 4 1,2 2-552,1 3 1,-2-4 481,-1 4 0,-6 3 0,3 1 0</inkml:trace>
  <inkml:trace contextRef="#ctx0" brushRef="#br2" timeOffset="50">10948 10193 20836,'0'-22'-1148,"-1"2"0,-4 1 0,-3 0 648,0 1 0,-5 4 1,4 6-1,-2 8 1,0 10-1,1 7 774,-1 7 0,3 3 0,0 3 0,1 1-345,-1 2 57,4 7 0,-8-10 0,4 1 0,-2-4 0,1-5 1,-2 0-1,-2-3-11,-1-3 0,0 0 98,0-11 1,-5-2-1,-2-9 1,-1-9-367,-3-7 0,-2-6 519,-2-5 1,3-4 0,2-5-1,5-1 460,3 0 1,8 5-711,3 1 1,17 0 0,7-1 0,7 7 68,8 5 1,-3 8-48,7 8 1,-2 5-1,4 10 1,-4 6-540,-1 6 0,-3 7 388,-9 9 1,-4 4 0,-8 5 0,-3 1 341,-2 0 0,-7-7 135,-9-3 0,-4-3 1,-5-1-1,-4-3 521,-4-2 0,-2-10-662,1-9 0,4-3 0,2-2 0,1-4-236,4-5 1,3-7 214,4-12 1,4-7 0,6-1 0,2-2 336,2 0 0,6 6-356,9-1 1,3 2 0,6 0-1,1 3 33,-1 6 1,1 11-262,-1 6 0,1 5 1,-3 6-1,-2 9-566,-5 7 1,-9 9 541,-6 3 1,-2 5-1,-2-3 1,-2 1 210,-2-4 0,-4-9 198,-7-5 1,-4-4-1,1-2 1,0-4 209,2-4 1,2-5-633,0-5 1,6-4-1,3-10 1,4-5 26,1-3 0,0-6 177,0 0 1,6-6-1,4 1 1,4-2 458,5 2 1,3-1-501,6 6 1,2 6 0,2 8 0,-1 5-171,-4 4 1,0 12-168,-8 12 1,-2 8 0,-7 11 0,-5 5 47,-4 3 1,-13-3 458,-7 0 0,-7 0 0,-4 3 1,-3-3 256,-5-5 1,-3-9-115,-1-5 1,-1-5 0,0-5-1,2-5 182,3-8 0,5-7-567,9-12 0,4-1 1,7-11-1,5 2 211,8 0 1,15-5-271,13 5 1,10 0 0,14 4-1,11 4-2293,10 6 2343,-31 8 0,1 3 1,6 6-1,2 2 1,2-3-1,1 0 1</inkml:trace>
  <inkml:trace contextRef="#ctx0" brushRef="#br2" timeOffset="51">29602 7791 11558,'-49'-35'-167,"12"3"0,6-4 1,14 1-1,12 4 1,6 1 485,4 1 1,5 5-1,-6 2 1,-1 2 0,-1 1 594,-2-2 0,0 10-835,0 7 1,0 8 0,0 25 0,0 7-305,0 8 0,-2 8-57,-2 10 252,-4 9 0,-2 8 0,6-36 1,0 1-1,1 1 0,0 2 0,1 2 1,1 3-1,0 4 0,0 1 1,1 5-1,0 1 1,0 2 0,0 1 0,1 6 0,0 0 0,1-1 0,1 0 0,1 1 0,1 0-56,2 0 0,-1 0 0,-1 0 1,-1 1-1,1-2 0,0 0 1,0-3-1,-1 0 46,0-2 1,0-1-1,0-3 1,-2-1 0,-1 2-1,-2-1 1,1 1 0,0 0 1,0 1 0,0-1 0,0 0 1,0-1-115,0-5 0,0-1 1,0-2-1,0 0 0,0-1 1,0 0-1,0-3 0,0 1-219,0-4 1,0 0 0,1-2-1,0-1-70,4 27 0,3-8 1,6-6 439,0-8 0,-3-11 0,3-5 0,7-3 0,4-1 0</inkml:trace>
  <inkml:trace contextRef="#ctx0" brushRef="#br2" timeOffset="52">28493 9966 8457,'-7'-13'284,"9"2"1,12 3 299,13 2 1,9-4-1,12 4 1,7 0 442,10-1-871,8-4 1,-26 9 0,2 1 0,1-3 0,1-1 0,2 0 0,0 0 0,3 0 0,0 1 0,3-1 0,1 0 0,3 0 0,2 1-150,2 0 0,1 0 0,2 0 0,1 0 0,1 2 0,0 1 0,2-2 0,0 1-3,4 0 1,1 1-1,-25 0 1,2 1 0,-1-1-131,5 1 0,1 0 1,-1 0-1,-3 0 0,-1 0 1,1-1-1,2 0 1,1-1-1,0 0 0,-2-1 1,1-1-1,-1 0 40,0-1 1,-1-1 0,0 0 0,1-1 0,0-1 0,0 0 44,1 0 1,0-2 0,-2 0 0,23-4 0,-2 0 0,0 0-1,-2-1 1,-6 1 0,-1-2-76,-4-1 1,-1 1-1,-1 3 1,-1-1-33,-4-3 1,-2 1-1,-10 5 1,-2 0-1,-5-2 1,-1-1-1,25-8-1062,-12 4 1,-12 3 136,-5 0 1073,-4 1 0,-15 0 0,-2 0 0</inkml:trace>
  <inkml:trace contextRef="#ctx0" brushRef="#br2" timeOffset="53">30014 7620 15013,'0'-14'-471,"0"-5"0,0 0 0,0 1 654,0 3 0,0 5 0,2 2 1551,2 2 784,-2-5-263,4 9-1788,-12-4 1,3 6 385,-7 0-453,7 0 1,-5 0 103,4 0 0,0 5 834,-5 0-683,6 6 1,-8-8 110,6 6-172,-6-6 1,9 5-146,-2-3 44,2-3 0,0 4 98,-2-6-1,2 6-324,-4-4-85,-1 4 559,6 0-687,-5-4 1,6 6-54,0-3 0,0-4 0,0 7 0,0-3-9,0-4 0,0 7-485,0-3 293,0-3-239,0 4 384,0-6-1934,0 0 2004,6 0 418,-5 0-95,6 0-74,-7 0 758,0 0-878,6 0-86,-4 0-124,4 0-251,-6 0-79,0 0 670,6 0-73,-4 0-233,4 0-35,-6 0 932,0 0-833,7 0 144,-6 0-65,5 0-8,-6 0-187,0 0 130,0 6 1,0-3-28,0 7 0,2-7 0,1 3-218,2 1 1,0-4 31,-5 6 1,1-4-178,4 5 97,-3-7 0,4 5-404,-6-4 592,0 4 0,1 0 1,3-1-260,0-1 158,1-5 1,-3 12 530,2-3-380,-2-4 0,4 6-120,-6-2 161,7-4 1,-6 2 0,6-3 122,-1 4-268,-5-2 0,7 1 1,-5-4 102,2 6 90,0-4 0,-3 5 1,1-4-166,1 0 0,1-2 108,-5 5 0,2-7 0,1 3-54,2 0-88,-1 2 1,-2 7 399,3-1-83,-4 0-109,6 0 0,-6-4 1,2-1-94,2 2 1,1 0 0,-2 0 209,0-1-236,1-1 0,0 1 0,0-1 6,-2 2 17,5-4 1,-5 5-122,6-2 37,-6 2 1,8-2 0,-6-1 43,-2 2 0,1-3 54,0 2 0,-2-6 0,3 6-13,-4 1 1,4-3 2,0 1 0,-1 1 0,-2 3 80,3-4 1,-4 4-17,4-4 1,-3-1-1,-1 0 1,2 0-283,2 0 276,0 1 0,0 5 1,1 1-107,2-1 28,-5 0 0,8 0 0,-5 0-85,2 1 0,-3-3 96,4-2 0,-5 2 0,2-2-95,0 3 0,-3-4 25,7 1 0,-7-6 0,3 4-33,1-2 1,-4 4 57,6-5 0,-4 4 0,3-3-42,-2 2 0,1-4 20,-3 0 1,-1 3 0,5-1-14,-1 2 0,2-3 42,-4 4 0,1-6 0,-3 4 7,2-1 0,5-3 54,-6 6 0,6-4 0,-4 3-18,2-2 1,-3-1 55,4-5 0,-4 5 0,3 1-109,-2 2 1,1-5 40,-3 2 1,-1-2-1,7 0 80,1 2 1,-3 5-84,1-6 1,-4 1 0,5-5 0,-1 2 26,-1 2 1,5-2-110,-4 3 0,-1 1 1,1-1-1,2-1 234,2 3 0,-3-6-137,-1 4 0,-4-2 0,4 0 143,2 2 0,2 5-74,1-6 1,-4 3 0,-1-4 66,2 2-124,2 6 1,-1-8 0,0 5-1,-3 0-103,2-1 0,-3-2 50,1 5 1,-1-6 0,3 4 0,-1 0-49,1 0 0,0-3 48,-2 4 1,4-4-1,-3 5 1,2-1-51,2-1 0,-4 5-2,-1-4 0,1 4 0,3 1 1,-2-1-78,-2-4 0,-1 4 4,1-4 165,4 4 0,-7-4 0,5 1 0,-1 1 1,-1 1-14,-1 3 0,3-6 0,-4 1 0,1 1-20,3 1 1,-3 3 38,1-1 0,-4-2 0,4-1 1,1-1-135,-2 1 0,4 2 151,-2 1 1,-2 0 0,1 0 0,2 0-43,2 1 1,1-6 27,0 1 0,0-1 0,2 4 0,2-2 62,1-2 1,1-4-41,-1 4 1,-2-5 0,6 2 0,-3-1 19,-2-1 1,-1 1-24,2-5 0,-2 5 0,5 0 1,-1-2 82,-4-2 0,-1 4-67,-2 0 0,5 0 0,0-5 0,0 0 101,2 0 1,-6 0-98,4 0 0,2 0 1,0 0-1,-1 0 34,1 0 1,2 4-93,-4 1 0,7 0 0,-3-5 0,4 0-64,1 0 1,-4 0-95,0 0 171,0 0 0,2 0 1,0 0-1,-4 0 1,0 0 2,0 0 0,-3 0 1,3 0-1,-1 0-6,-4 0 0,4-2 17,-2-2 0,-1 2 0,-3-3 1,-1 2 35,0-2 0,0 4-12,1-4 0,-4-1 0,1 1 0,4 0 3,0-1 0,0 4-24,-2-2 1,6-3 0,3 1 0,0 0-61,1-1 0,-2 1 33,2 1 0,3 2 0,-4-5 0,3 0 58,-3 0 0,3 5-11,-7-2 0,1-1 0,-1 1 0,3 2 68,0 2 0,-1-4-14,-7 0 1,0-1-1,0 3 1,1-2-46,-1 2 0,0 1 17,0 2 1,2-4-1,1-1 1,2 2-10,-1 1 0,-2 2-43,-2 0 1,0 0 0,0 0 0,0-2 55,1-2 0,-1 2 58,0-3 1,0 4-1,1 1 22,-1 0 158,0 0-55,0 0-92,0 0-38,-6 0-271,-1 0-157,-7 0 139,0 0 81,6 0 70,-4 0 404,4 0-335,-6 0 1,1 0-49,4 0 64,-3 0 73,4 0-33,-6 0-103,0 0-905,0 6 173,0-4 0,-5 6-688,1-4 487,-1-2 1,3 6 212,-2-3-823,2-4 1,-4 7 0,4-5-2297,-3 2 2783,4 0 1,-6 1 1078,7 3 1,-6 4-1,-2 1 1</inkml:trace>
  <inkml:trace contextRef="#ctx0" brushRef="#br2" timeOffset="54">30057 5971 14105,'-14'-57'535,"-1"2"1,3 3 0,2 6-1,5 6 1,4 9 685,1 5 1,0 14 0,0 12-1,0 9-574,0 9 1,1 12 0,3 12 0,2 9-278,2 4 1,-3 8 0,2 5-1,1 5-695,0 3 0,0 1-196,2-1 0,2 1 0,-7-35 1,0 0-1,0-1 0,1 0 531,-2 0 0,1 0 0,2 0 0,-1-1 0,2 31 0</inkml:trace>
  <inkml:trace contextRef="#ctx0" brushRef="#br2" timeOffset="55">29843 6724 13890,'0'-22'1776,"0"3"0,7 10 187,2 4 1,10 10-2330,5 4 0,9 10 1,3 5-1,4 4-204,3 6 1,-4 2-357,8 7 1,-7-7 742,-2-3 0,-7-3 0,4-2 0</inkml:trace>
  <inkml:trace contextRef="#ctx0" brushRef="#br2" timeOffset="56">29843 4151 16463,'-28'-28'-596,"1"-2"1,2 0 0,3 1 0,1 7 0,4 5 0,1 4 1033,2 4 1,0 2 0,1 9 0,4 3 0,4 7 803,3 10 0,2 5 1,2 14-1,3 5-775,4 3 0,8 5 0,4 7 0,-1 6-548,1 2 0,0 9 1,-12-38-1,0 2 0,2 1 1,1 1-1094,-1 1 0,0 0 1,2 2-1,-1-1 592,-2-3 1,-1-1 0,10 32 632,-5-17 0,-6-6 0,-2-8 1</inkml:trace>
  <inkml:trace contextRef="#ctx0" brushRef="#br2" timeOffset="57">29431 4308 15191,'-6'-45'33,"0"1"1,1 1-1,2 1 1,4-36 690,12 9 1,7 9 3385,9 13-3455,6-1 1,-4 20 0,7-1-1,2 9 1,1 4 0,1 2-1,-1 1 839,-3 4 1,-5 4-1616,-9 10 1,-3 10 0,-9 12 0,-2 8-145,-5 6 1,-10 5 78,-5 11 1,-9 6 0,-3 3 0,-1 1-108,-1-6 0,6-1 196,0-12 1,0-1 142,-1-4 0,3-7 0,-4-1 0</inkml:trace>
  <inkml:trace contextRef="#ctx0" brushRef="#br2" timeOffset="58">30284 4236 15766,'-14'0'1742,"5"0"3272,-1 0-4124,7 7 0,-8 1 0,5 8 0,-1 4 1,1 10-1,3 11 0,1 10-1554,2 4 0,5 2 114,0 0 0,4-8 1,-3-7-1,1-7-2093,-1-5 2147,5-14 0,-9-16 0,4-21 0,-1-10 390,-1-12 1,1-6 549,-5-8 0,-5 0 1,-1 1-1,0-1 1262,0 0 1,-1 2-1756,2 2 1,4 6-1,-4 9 1,4 6-1164,1 7 0,1 11-124,4 9 0,-2 12 1217,7 7 0,-1 6 0,5 9 0</inkml:trace>
  <inkml:trace contextRef="#ctx0" brushRef="#br2" timeOffset="59">30597 3924 16066,'0'-43'1270,"2"4"1,2 5 554,6 11 1,-2 7 0,1 8-967,2 8 0,-4 10-940,-3 13 0,-2 7 1,-2 13-1,-2 1-33,-2 3 1,-3 2-90,-2 4 0,-2 0 0,6-5 0,2-4-313,1-5 1,2-4 602,0-6 1,2-9 0,3-6 0,6-7-220,6-6 0,0-13 515,7-7 0,0-7 0,3 0 1,-5 2 1811,-8 5-1858,0 3 1,-14 10 0,0 6-1,-9 11-176,-9 11 1,1 3-509,-7 13 0,1-2 0,-4 4 0,3-4-2420,5-1 3027,3-2 1,2-4 0,0-1 0</inkml:trace>
  <inkml:trace contextRef="#ctx0" brushRef="#br2" timeOffset="60">31009 4080 16159,'0'-20'1992,"-4"4"-95,-1-3-827,0 3 0,5 2 0,2 1 1,1 7-335,2 11 0,6 4-1387,-2 15 0,4-1 1,1 6-1,0-1-994,0 1 1560,1-1 1,-1 7 0,0 1 0</inkml:trace>
  <inkml:trace contextRef="#ctx0" brushRef="#br2" timeOffset="61">30753 3568 16824,'0'-42'1202,"0"1"-292,0 3-359,0 9 1,11 4 0,4 8 0,2 2 0,2 6 0,2 4 0,-1 7-1141,1 6 0,4 11 0,-3 3 0</inkml:trace>
  <inkml:trace contextRef="#ctx0" brushRef="#br2" timeOffset="62">31308 3554 16733,'-14'-5'-833,"-1"1"1,6-1 1565,0 5 65,5 0 0,-2 1 0,6 6 0,2 5-734,2 6 0,4 7-521,6-1 0,5-2 0,2 0 1,1-1-877,3-4 1,7-1 1097,1-2 1,0-1 0,-4-2 0,-2-3 210,-4-2 1,-2 0 161,-7-1 0,-6-2 1,-6 7-1,-10 2 2488,-11 6 1,-8 0-2214,-6 11 0,-2-4 0,-5 10 0,2-2 246,-1 0 0,4 2-1168,2-2 1,6-8 0,7 1-568,5-9 937,17-6 0,6-17 0,14-2 0</inkml:trace>
  <inkml:trace contextRef="#ctx0" brushRef="#br2" timeOffset="63">31550 3327 16733,'8'-29'2584,"-2"-2"-2285,-6 2 653,0 4 0,5 11 0,-1 3-1036,-1 6 1,-1 8-1,-2 18 1,0 5 483,0 6 1,-5 12-394,1-1 1,-6 0 0,4-4-1,-1 2-402,1-1 0,-3-2 98,4-1 1,0-2 0,5-8-1,0-3-582,0-5 1,6-5 559,4-5 0,9-4 0,5-10 0,2-4 1063,3-4 0,-1-1 388,1 0 1,-2 6-1,-4 3-270,-4 4 0,-9 13-638,-5 7 1,-15 6-1,-6 5 1,-4 2 418,-6 1 0,1 5-681,1-5 1,-1-1-1,6-7 1,2-3-1204,1-1 1767,8-9-648,2-5 1,12-26 0,2-5 0</inkml:trace>
  <inkml:trace contextRef="#ctx0" brushRef="#br2" timeOffset="64">32090 3298 17971,'0'-14'-13,"-2"0"1,-1 0 214,-2-1 1,-1 3 909,1 2-637,4 4 0,-7 6 0,5 3 1,-4 7-1,-1 10 2498,-3 10-2889,5 6 0,0 9 1,6 0-1,0 4 0,0 0-299,0 0 0,1-3 0,4-8 0,5-6-609,2-7 0,2-6 522,1-10 1,4-4-1,0-10 1,-4-6 2072,-4-6 0,0-10-1176,-6-6 1,0-5 0,-7 3 0,-4-1-385,-8-4 1,-2 4-531,-8-2 1,5 11-1,-3-1 1,0 3-900,0 3 0,5 6-27,-2 6 0,9 9 1,6 1-208,2 8 1,15 4-321,6 2 0,7 1 1219,8-1 0,8 0 1,9 0-1</inkml:trace>
  <inkml:trace contextRef="#ctx0" brushRef="#br2" timeOffset="65">32573 3170 17952,'-34'-6'-1407,"5"0"1682,1-4 0,7-2 0,10 4 1,3-2 1695,2 1 0,3 5-946,7 0 0,6 2 0,7 4 1,4 1-1190,1 2 1,0 6-20,2-2 0,3-1 0,-5 0 1,1 0-944,1 0 0,-7-5 637,2 2 1,-3-4-1,-2-1 1,1 0-363,-1 0 1,-6-6 1854,-3-4 0,-4-7 1,-1-3-1,0-3 1565,0-2 1,0 3-2180,0-2 1,0 5-1,2-3 1,2 3 592,6 7 1,9 4-1198,5 8 0,-2 8 0,3 6 0,3 8-1575,4 5 1,1 6-734,-4 0 1,-6 7 0,1-2 2266,1 3 0,-4-5 0,-1-1 0</inkml:trace>
  <inkml:trace contextRef="#ctx0" brushRef="#br2" timeOffset="66">32403 4450 17516,'0'-33'1171,"3"-2"1,8 0 0,13 0-1,10 4 1,7 1 0,0 3 577,-3 3 1,2 4-1,-7 7 1,-1 4-2680,-2 4 0,-3-2 0,-2 3 0,-3 1-2284,-2 1-775,6 2 3607,-10 6 1,-2 2-1,-8 6 1</inkml:trace>
  <inkml:trace contextRef="#ctx0" brushRef="#br2" timeOffset="67">32858 4308 28382,'-21'26'0,"-1"0"1986,0-3 0,1-7-1573,7-2-413,0 1 0,8-15 0,6 0 0,7-8 0,12-3 0,5 1 0,5-2 0,2 4 0,5-2 0,6 1 0,3-1 0,12-4 0</inkml:trace>
  <inkml:trace contextRef="#ctx0" brushRef="#br2" timeOffset="68">24526 1123 8492,'-16'-5'-75,"-1"1"0,-2-1 1,0 0-1,0 0 625,0 2 1,0 2 0,5 1-1,0 0 1,-1 0-83,1 0 1,9 1-1,10 2 1,13 2 0,8-2-144,8-1 1,4-4 0,9-2 0,7-6-97,6-3 0,3 4 1,5-1-1,-3-1-347,-2-1 65,5-2 1,-5 1-1,2 2 1,-8 3 0,-10 2-1368,-8 3 448,-4 1 0,-14 4 1,-9 4 971,-10 8 0,-21 0 0,-11 7 0</inkml:trace>
  <inkml:trace contextRef="#ctx0" brushRef="#br2" timeOffset="69">24867 867 9460,'0'-35'-153,"-1"7"0,-2-2 0,-2 6 1032,2 4 0,1-1 0,2 4 0,0-2 605,0 2 1,-5 1 581,1 2-1266,-1-1 1,0 11-402,0 8 1,1 7 0,4 16-1,0 5 392,0 3 0,0 4-487,0 8-286,0-2 0,0 10 0,0-3 0,0 2 0,1-2-214,4-5 1,-3 4 0,4-2 0,-1-2-546,-1-4 0,7-5-404,-1 0 0,2-4 1,3-7-1,-1-3-819,0-5 1,7-10-961,2-4 2946,-2-3 1,6-9 0,-5 0 0</inkml:trace>
  <inkml:trace contextRef="#ctx0" brushRef="#br2" timeOffset="70">25351 768 18212,'-8'-15'-919,"-3"1"0,6 0 0,2 0 522,1 0 786,-4-1 0,3 7 0,-7 4 0,-2 2 0,-6 4 0,-5 2 1654,-4 6 1,-3 9-1563,-3 5 0,-4 2 1,-7 4-1,-3 4 116,-6 4 1,3-2-498,-2 2 1,6-2-1,-3 4 1,3-4-146,3-1 0,4-2-9,11-5 1,5-1 0,4-2 0,5-2-1477,5-3-194,2-1 0,7-5-4115,0 0 3719,0-6 2164,0-1 1,-6-14 0,-2-1 0</inkml:trace>
  <inkml:trace contextRef="#ctx0" brushRef="#br2" timeOffset="71">24441 1038 15086,'0'-29'-582,"0"3"1,0 2-1,0 5 1190,0 3 1,1 8 157,4 3 0,5-1 1,8 1-1,6 2 1355,3 2 1,8 2-1167,3 4 0,9 8 1,5 7-1,4 1 493,0-1 1,1 5-1093,0-1 0,-6 3 0,-5 0 0,-5-2-242,-4-1 0,-6-2-904,-3 2 1,-1 2-1,-7-3 1,-1-1-2338,-3-3 1,1 1 2994,-7-1 1,3 6 0,1-2 0</inkml:trace>
  <inkml:trace contextRef="#ctx0" brushRef="#br0" timeOffset="72">24427 1109 8498,'-29'-21'241,"7"6"0,5-6 1,7 2-1,10 2 361,8 4 0,5 4 0,2 5 0,4-2 0,7 0 0,4-1-64,3 4 0,11-3 0,-1 1 0,3 0 236,3-1-611,1 5 1,10-7 0,3 5 0,5-4 0,-1 1 0,-3-2 0,-2 0 333,1-3 1,-4-2-492,2-1 1,-9 5 0,-6-1-1,-6 1-1322,-7 1 1,-11 0 131,-8 3 1,-14 5 420,-14 0 1,-8 8 0,-13 10-1,-6 2 763,-5 2 0,-8 2 0,4 4 0</inkml:trace>
  <inkml:trace contextRef="#ctx0" brushRef="#br0" timeOffset="73">24853 924 8462,'0'-28'25,"0"-1"0,0 1 270,0-1 0,2 6 298,2-1 1,4 7 0,6-2-1,1 1 780,-1-1 0,0 8-421,0-3 0,-6 11-715,-3 3 0,-3 6 0,-2 10 0,0 3 135,0 5 0,-7 9-220,-2 5 0,1-2 0,0 2-162,2 1 0,-1 2 0,4 2 1,-2-2-1,2-1-645,2-2 0,-1-5 39,-3 5 1,4-5-1,-4 3 1,3-3-934,2-6 0,2 0 403,3-8 1,-2 0 1145,6-5 0,7-6 0,6-2 0</inkml:trace>
  <inkml:trace contextRef="#ctx0" brushRef="#br0" timeOffset="74">25379 725 12863,'0'-14'-1333,"-6"1"1627,-4 4 1,-2 2 0,-4 9-1,-1 4 488,-2 9 0,-8 0 1,0 9-1,-6 1 282,-4 2 1,1 2-675,-2-1-261,-3 0 0,6 1 0,-4-1 0,1 1 0,0-1 0,2 1 0,1-6 1,6-1-1,3-1-625,2-4 1,0-1-151,10-2 1,-3 1 0,9-1-583,0 0 0,-3-5-262,6 1 0,-1-7-294,1 2 1761,3-4 1,-10-7 0,4-2-1</inkml:trace>
  <inkml:trace contextRef="#ctx0" brushRef="#br0" timeOffset="75">24626 910 10005,'-2'-19'-295,"-1"-2"0,-2 1 175,2-1 1,3 2 924,5 5 1,-2 5-1,6 1 1,4 1 749,4 4 1,5 3-471,7 5-548,6 3 1,-2 8-1,8 3 1,3 4 0,0 4-1,1 3 1,-3 2 263,1 1 1,-2 0-827,-3-4 0,1-1 1,-5 0-1,-3 1-10,-1-1 1,-3 1-712,-3-1 1,-4 1 0,-7-1 0,-4 0-1628,-4 1 0,-3-5 831,-2-1 1509,0 7 1,0 0 0,0 5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0.415"/>
    </inkml:context>
    <inkml:brush xml:id="br0">
      <inkml:brushProperty name="width" value="0.05292" units="cm"/>
      <inkml:brushProperty name="height" value="0.05292" units="cm"/>
      <inkml:brushProperty name="color" value="#FF0000"/>
    </inkml:brush>
  </inkml:definitions>
  <inkml:trace contextRef="#ctx0" brushRef="#br0">16607 4990 9550,'0'-14'-198,"-5"-5"1,0 0-164,2 1 0,2 3 442,1 0 1,0 1 0,0 0 0,0 0 0,0 0 0,0-1 382,0 1 0,0 5-160,0-1 0,-2 2-44,-3-1 0,2-2 165,-6 6-338,5 0-108,-2 5 0,6 2 0,0 3 0,0 4 0,0 4-40,0 1 1,0 2 0,-1 1-1,-3 2 28,0-2 0,-1 6 0,5 0 1,-2 3 61,-2-3 0,2 4-23,-3-3 75,4 3 0,-4 1 1,0 0-1,2 1 0,1-1 200,2 1-233,0 6 0,0-5 1,2 4-1,1-1 0,4 1 1,-1-1-1,0 0 48,-3 0 0,4 5-275,-3-5 143,7 7 1,-9-9 0,3 6 0,-4-1 0,-1 0-1,0 2 1,0 0 62,0 0 0,0-5-31,0 5 42,0 0 0,0 0 1,0-2-1,0 1 1,-1-3-1,-2 3 0,-2-1 6,2 4 1,1-4 0,2 0-1,-1 0-9,-4 1 0,3 4 1,-3 3-1,4-4-40,1-4 0,0 3 135,0-1 0,0 3 1,0 0-1,0-1 142,0-2 0,0-2-119,0 2 1,0 3-1,0-4 1,0 0-53,0 1 1,1-4-144,4 3 27,3-5 1,0 8 0,-2-6-1,-1 3 1,1 2-174,2 2 26,-5-5 1,4 1-1,-6-6 1,3 4-1,0 1 1,-1 2-1,-1 0 211,-2 0 0,2-5-40,2 5 0,-2-5 0,3 5 1,-4 0-5,-1-1 1,5 2 0,0-4 0,-2 1 39,-2 4 1,-1-4-20,0 2 1,0-5 0,0 3-1,0 1 87,0-1 1,0-4-44,0 1 0,0-3 0,0-2 0,0 2 13,0 3 1,0-2 0,0 2-1,0-3 64,0-2 0,0 1 0,0-1-130,0 0 0,0 2 0,0 2 0,0 1 0,0 0 0,0 1 0,0-1-40,0-2 0,0 4 100,0-2-75,-6 7 1,5-9-1,-4 6 1,3-1-1,2-1 71,0-1-34,0 0 0,-1-6 0,-3 1 1,0-1-1,1 0 0,1 1 1,2-1 200,0 1 0,0-1-178,0 1 0,2-1 0,1 0 1,1 1-28,0-1 1,2-4 66,-1 0-136,-1-7 0,-2 10 0,1-5 1,2 2-1,-2-2 0,-1 0 1,-1-2-36,4 1 0,-3 3-6,2-5 0,-2 4 0,-2-2 0,0-1 47,0 1 0,0-1 28,0-1 11,-6-3 0,4 5 1,-3-7-1,4 0 1,-1 0-1,-1 2 1,-2 2 49,2 1 1,1-1-46,2-3 0,0 1 0,-1 1 0,-2 3-1,-2 3 0,0-5 14,5 6-84,0-6 1,0 7 0,0-5 0,-1 1 0,-3 1 0,0 0 0,1 2-11,1-2 0,2 0 78,0-3 0,-2-2 1,-1 7-1,-1 0 80,0-2 1,3 5-69,1-4-5,0-2 1,0 6 0,0-5 0,0 2-1,0-2 41,0-2 0,0 4 0,0-3 0,0-1 29,0 1 1,0 2 18,0-4-93,0 6 0,0-4 1,0 4-1,0-3 1,1 1 56,4-1 1,-3 0 0,2 3 0,-2-1-122,-2 1 1,5 0-1,-1 1 1,0-3 194,-3 3 1,-1-1-105,0-2-62,0 4 1,2-6 0,1 4 0,2 0 0,-2 2 63,-2 0 1,-1 5 0,0-9 0,0 3 98,0-3 0,0 3-14,0-7-132,7 0 0,-6-5 0,4 2 0,-3 1 0,-1 2 1,2-2-1,2-1-534,-2-2 483,5 7 0,-5-1 0,5 4-1,-1-5 0,-1-3-35,-1-2 82,-4 0 0,6 0 1,-6 1-1,2 0 1,2 3-1,-2 1-114,-1-2 1,2 4 86,1-2 0,0 0 0,-5-4 40,0 4 1,0-3 9,0 3 0,0-3 36,0-2-136,0 0 0,0 1 24,0-1 0,0-5 2,0 1 1,0-6 0,-2 4-104,-2-1 0,2-1-295,-3-1 0,4-2-658,1 6 475,-7-5-656,6 2 1,-5-5 1294,6 4 0,0 3 0,0 6 0</inkml:trace>
  <inkml:trace contextRef="#ctx0" brushRef="#br0" timeOffset="1">14716 9411 10557,'-5'-19'-38,"0"0"0,-4-4 0,4 4 0,2 1 21,1 3 1,2 0-1,2 4 33,3 7 147,-4 11 1,6 20 0,-7 10 0,0 2 0,0 7 0,0 4-1,0 9 1,0 4 0,0 3-53,0 1 1,0-1 0,0 5 0,0 2-411,0 3 0,0-8 0,0 1 1,0-6-361,0-7 0,0-7-92,0-12 698,6-2 0,-5-19 0,6-3 0</inkml:trace>
  <inkml:trace contextRef="#ctx0" brushRef="#br0" timeOffset="2">15000 9425 9280,'10'-41'373,"-1"-1"0,12-36 1,1 12-277,3 12 1,-4 23-236,-2 12 44,-10 9 0,-3 12 1,-6 4-1,0 8 0,0 10 136,0 8 0,-6 10 0,-3 10 0,-4 5 61,-1 5 0,1-4-119,4 4 1,-4-2 0,5 0-1,-1 3-209,-1 2 1,5 0 0,-3 1 0,1-4-602,-1-4 1,4-3 778,0-2 0,2-11 0,2-7 0</inkml:trace>
  <inkml:trace contextRef="#ctx0" brushRef="#br0" timeOffset="3">15213 8971 8516,'15'-57'-150,"4"5"1,1 9 0,1 16 1,-1 13 0,-6 11 1,-6 12-1,-1 12 394,-4 9 0,-2 12-46,-1 10 0,-6 9 1,-2 3-1,-1 3-71,-1 1 0,7 6-224,-2-3 1,-1 2-1,3-33 1,1 0-1,0 0 1,1 1-210,0 38 0,1-2-1997,0-6 2301,6-6 0,-5-8 0,6-8 0</inkml:trace>
  <inkml:trace contextRef="#ctx0" brushRef="#br0" timeOffset="4">15768 7833 8516,'6'-42'-148,"2"1"0,5 4 0,-2 10 96,-2 12 1,-6 8 0,2 14 0,-3 7 693,-2 8 1,-7 13 38,-2 7-546,-4 7 1,4 8-1,-1 0 1,1 1-1,-1 4 1,1 6-1,-1 5-410,3 2 0,0-34 0,1 1 143,1-2 0,0 0 0,-1 3 0,0-1 1,-1 3-1,0-1-179,0 1 0,-1 0 0,-1 0 0,-2 0 1,0-2-1,0-1 0</inkml:trace>
  <inkml:trace contextRef="#ctx0" brushRef="#br0" timeOffset="5">16066 7137 8516,'31'-65'-54,"0"6"0,4 10-126,1 12 1,-11 18 0,-2 11 0,-11 11 631,-7 11 0,-3 10-158,-2 14 52,-7 6 1,-5 14-1,-9 4 1,1 6 0,-3 6-234,12-34 0,0 1-305,-1 0 1,1 1 0,-1 2-1,0-1 1,0 1 0,0 1-1,0 0 1,-1 1 0,0 1-1,-1 0-315,0 1 1,0 0 356,-1-5 0,1-1 0,-13 34 0,4-19 0,4-10 0,3-7 0,3-12 150,4-12 0,2-24 0,7-28 0,0-15 0</inkml:trace>
  <inkml:trace contextRef="#ctx0" brushRef="#br0" timeOffset="6">16138 7009 8079,'18'-61'-17,"0"0"1,2 4 0,1 2 0,-3 6-1,0 2 1,0 4 0,1 3-271,14-28 0,-9 8-843,-6 4 1669,-2 11 0,-8 11 151,-3 24 1,-10 16-1,-4 32 1,-6 10-304,-3 5 1,0 11-404,-6 2 0,5 5 0,-3 5 0,11-37 0,0 1-203,0-1 1,0 1-1,0 1 1,0 0-199,-13 35 1,2 1 0,5-3-1,-4 1-14,-1-6 0,6-7 318,2-15 0,2-6 1,7-17-181,2-10 1,9-15 152,8-23 1,8-17 0,11-11 0,5-11-62,-17 28 1,-1 0 0,4-3-1,0-1 197,-1-1 0,1-1 0,3-4 0,0 0 1,-1-1-1,0-1 0,1 0 0,1 1 40,0 0 0,1 2 1,2 0-1,0 2 76,-1 1 1,1 2 0,2 3 0,-1 2 0,24-18-1,-12 17 440,-13 20 0,-10 13-183,-12 11 0,-2 9 0,-7 15 0,-3 8 519,-7 10 0,1 1-716,-10 9 1,-2 7 0,2 0 0,2 0-521,1 2 1,2 4 314,0 2-290,6-32 0,1 0 0,1-4 0,0 1 1,0 4-1,1 1 0,0-1 0,2 0 323,-1 0 0,1 0 0,1 1 0,0-2 0,0-1 0,0 0 0,0-1 0,-2 1 0,0 0 0,-1-1 0,0 1 0</inkml:trace>
  <inkml:trace contextRef="#ctx0" brushRef="#br0" timeOffset="7">17261 7179 9896,'14'-42'489,"0"5"1,0 6 33,1 5 1,-7 15 0,-7 16 463,-9 13 1,-3 8-929,-13 8 0,6 7 1,-6 9-1,-1 4-556,-2 4 0,0 12 330,3-4 0,11-27 0,-1 1 0,-8 36 0,11-35 0,0 2-657,1 1 1,1 2 0,1 2 0,0 2 443,1 2 1,0 0-1,0 0 1,1 0 0,1-3-1,1 0 380,1-1 0,1-1 0,-1 0 0,0-1 0,0-4 0,1 0 0,-1 37 0,1-2 0</inkml:trace>
  <inkml:trace contextRef="#ctx0" brushRef="#br0" timeOffset="8">17517 7677 8757,'28'-43'194,"-6"8"1,-3 7-1,-3 9 295,-2 8 0,-6 13 0,-5 12 0,-7 11-66,-11 11 1,-2 9-336,-11 12 0,7 4 1,-7 2-1,1 0-294,0 1 0,-2 7 31,15-33 1,0 0 0,-13 36 0,14-31 0,1 1 0,0-1 0,2 1-291,-1 0 0,1 0 0,0 1 0,0 0 132,0-2 1,1-1 64,-1 37 1,-9-9 0,11-15 0,0-11 0,4-10 267,2-9 0,7-8 0,0-9 0,-1-13 0</inkml:trace>
  <inkml:trace contextRef="#ctx0" brushRef="#br0" timeOffset="9">17645 8373 8509,'28'-42'35,"2"1"1,2 6 0,-1 11 236,-4 13 1,-5 10 171,-8 5 0,-7 19 0,-7 14 0,-10 12 57,-7 7 0,-5 7-389,-7 3 0,4 5 1,0 4-1,11-37 0,1 1-117,0 0 0,1 1 0,0 0 0,0 0-210,0 3 0,0 0 0,-1 0 0,1 1 0,2-1 0,0 1 1,-1-2-1,1 1-365,-1-3 0,1-1 1,-4 27 191,5-9 0,6-14 0,-1-16 0,8-12-303,5-8 1,5-18 690,5-8 0,3-19 0,7-7 0</inkml:trace>
  <inkml:trace contextRef="#ctx0" brushRef="#br0" timeOffset="10">17929 8985 8498,'43'-57'341,"1"6"1,2 6 0,1 7 230,-1 9 1,-10 13-436,-7 12 1,-14 15-1,-10 11 1,-5 11-23,-5 10 1,-7 14 185,-7-1-409,-6 4 0,2 4 0,-5 2 0,0 2 0,1 0-304,3-2 0,-1 0 0,4 6 1,1-5-83,-1-5 0,2-3 76,5-17 0,1-2 0,4-13-216,4-4 0,11-10 634,9-13 0,-1-13 0,19-15 0,-3-9 0</inkml:trace>
  <inkml:trace contextRef="#ctx0" brushRef="#br0" timeOffset="11">18228 9497 8336,'22'-23'28,"0"4"0,-5 10 0,2 4 232,-1 4 1,-3 1-292,0 0 121,-8 6 0,0 2 1,-7 8-1,0 1 0,0 4 1,0-1-1,0 1-139,0-4 1,0 4-2,0-2 0,0 4 0,0-4 0,0-1-417,0-3 1,5 0 264,-1-1 1,7 0 0,-3 2 0,2 1-39,-1 2 0,1 0 201,4-5 0,-2 2 0,0 2 0,-5 2 282,0 2 0,-2 2 163,-5 4 0,0 1 0,-2-1 0,-3 1 818,-4-1 1,-4-1-950,-1-3 0,0 1 1,-1-6-1,3-2-2391,2-1 2116,-2-2 0,4 0 0,-6 1 0</inkml:trace>
  <inkml:trace contextRef="#ctx0" brushRef="#br0" timeOffset="12">14289 10833 8514,'-8'-6'228,"-3"-2"1,7-7 0,0 1 1929,3 0-1897,1 6 0,0 3 1,0 10-1,0 6 1,0 7-1,0 5 1,-2 6 137,-2 4 0,0 5 0,-4 8 0,2 4-412,3 5 1,-3 4-1,-1 9 1,1-2-503,0 2 1,-4-3 406,5 1 0,-4-6 1,4 0-1,2-8-434,2-9 1,-4-7-1196,0-7 1226,0-7 1,7-9-1,1-13-693,2-8 982,6-11 1,-3-2 0,6-4-1,-1 1 1,-2-1 221,-2-2 0,-1-1 0,3 1 0,-3 3-72,-2 5 230,-1 3 0,-5 10 0,-2 6 971,-2 8 1,1 9-613,-7 2-197,7 6 0,-3-2-320,6 5 0,0 7 0,0 1 0</inkml:trace>
  <inkml:trace contextRef="#ctx0" brushRef="#br0" timeOffset="13">19251 10136 8546,'0'-14'-165,"0"0"0,0 0 1,0-1-1,0 1 1,0 0-1,-1 0 20,-4 0 0,2 6 1,-7 3-11,-1 3 155,5 2 0,-13 0 0,3 0 0</inkml:trace>
  <inkml:trace contextRef="#ctx0" brushRef="#br0" timeOffset="14">19123 10023 8546,'0'-15'-45,"0"1"0,0 0-123,0 0 1,0-1-243,0 1 314,0 0 1,-1 5 86,-4-1 280,3 7 1,-10-3 3,2 6 0,2 6-132,-1 3 0,6 4 0,-2 3 0,2 3 61,-2 5 1,4 4-111,-4 5 1,3 3 0,2 7 0,0 1-63,0 4 1,0 2-17,0 7 1,0 6 0,0 2 0,0 1 150,0 1 1,0 2-21,0 2 0,5 2 0,0-11 1,-2-2-11,-2-2 1,-1 2-92,0-3 1,0-2 0,2-9-1,1 1-240,2-1 0,0-3-103,-5-5 0,0-3 0,0-7 0,0 0-366,0 1 0,0-2-247,0-4 910,0-2 0,-7-1 0,-1 3 0</inkml:trace>
  <inkml:trace contextRef="#ctx0" brushRef="#br0" timeOffset="15">16109 8615 11364,'-14'-20'-316,"0"4"0,-1-5 0,0 9 1,-4 2-1,-3 5 727,-1 4 1,-3 7 0,4 5 0,-2 7 0,0 5 0,0 4 106,2 2 1,-3 4 0,5 3 0,-1 4-379,0 4 0,2 3 0,5-1 0,0 3-946,0 2 408,0 7 0,4-4 0,2 3 0,0-4 405,0-2 0,5 4 0,-3-4 1</inkml:trace>
  <inkml:trace contextRef="#ctx0" brushRef="#br0" timeOffset="16">16251 8971 10097,'-12'20'-195,"1"-3"1,-13 9-1,-1 5 1370,-2 10-1046,-8 8 0,-3 8 0,-8 2 0,-1 2 1,1 4-1,3 1 0,4-2-592,1-6 0,11-4 53,-1-12 0,9-5 0,0-6-734,3-5 1084,8-12 1,13-14 0,12-11 0,7-5 71,6-3 1,3-6-31,0 1 1,-1-3 0,6-1-1,0 1 278,-2 3 0,4 2 221,-7 3 0,-2 8 1,-5-2-1,-4 6 755,-2 3 0,-9 11-631,-11 7-605,-12 19 0,-12 13 0,-9 14 0,-7 3 1,-4 2-1,20-32 0,1 0 0,0 0 0,0 1-178,-21 32 0,4-1-1341,7 1 1123,0-9 1,19-8-1,-1-8 1,9-5 380,4-7 1,9-7-1,1-8 1</inkml:trace>
  <inkml:trace contextRef="#ctx0" brushRef="#br0" timeOffset="17">17517 9568 8422,'-43'28'167,"0"1"0,2-1 0,5 2 0,6 2 0,6 1 118,4-2 1,1 6-1,5-3 1,-1 0-1837,1-6 1551,6-9 0,-4 8 0,4-5 0</inkml:trace>
  <inkml:trace contextRef="#ctx0" brushRef="#br0" timeOffset="18">17659 9752 8422,'-21'15'0,"-1"-1"953,-6 0-790,6 7 1,-4 1 0,6 6 0,-1 1 0,1-1 0,2 0 0,3 1-164,0-1 0,1 7 0,0 1 0</inkml:trace>
  <inkml:trace contextRef="#ctx0" brushRef="#br0" timeOffset="19">12853 10037 8300,'-14'0'-616,"0"-2"1,0-1 579,-1-2 573,8 1 138,0 4-334,7 0 0,0-7 0,2-2-211,3-4 1,-4-1 0,5-2 0,1-1-122,2-2 1,5-6-9,5 1 0,-1-8 0,5-1 0,1 1 68,-2 2 1,5 4-27,-3 2 1,3-1 0,1 6 0,1 3-103,-1 5 0,-4 5 59,-1 6 0,6 0 0,4 1 0,-1 4-108,-2 4 1,0-1 61,3 2 62,3-1 0,0-1 0,-1-3 0,-2-4 0,1-1-20,-3 0 214,-1 0 0,-8 0-31,-3 0-13,-9 0 0,-10 2 1,-10 3-1,-2 6 1,-3 6 81,1 7 0,0 3 0,0 1 0,1 1-374,4-1 1,2 0-308,7 1 0,10-1 0,9-1 433,12-3 0,21-4 0,7-5 0</inkml:trace>
  <inkml:trace contextRef="#ctx0" brushRef="#br0" timeOffset="20">19450 9923 8449,'-14'0'-133,"5"-5"1,-1 1 0,1-1 69,1-1 1,1 2 0,7-5 651,0-2-422,0-2 1,0-3 0,2-1 0,3-4 0,3-1-1,1-3 1,1-2 1166,1-1-1198,1-1 1,-2 1 0,-1 0 0,1 1 0,-1 3 436,1 5-515,-7-3 0,8 6 0,-5-1 1,2 6-251,3 6 0,2 3 1,3 2-1,3 2-172,4 3 0,10 3 217,5 6 1,5 2 0,4 1 0,6 2 51,2-2 0,2-1 70,0-2 0,-2 1 1,-3-3-1,-6-1 266,-7-1 0,-10-6 207,-10 6 1,-13 1 0,-12 6 284,-16 2 0,-18 11-337,-12-1 1,-3 7 0,-1-1 0,3 1-59,1 4 1,7 1-755,3 1 1,2 1 0,13-2 0,10-3-2519,9-5 2934,19-3 0,18-1 0,15-1 0</inkml:trace>
  <inkml:trace contextRef="#ctx0" brushRef="#br0" timeOffset="21">2318 14487 8901,'-27'0'-41,"2"0"0,3-2 1673,1-3 1,10 4-1277,11-4 0,6 3 1,10 2-1,3 0 1,5 0-1,3 0-224,1 0 0,2-1 0,3-2 0,5-2-1838,3 2 1706,8 1 0,2 2 0,6 0 0</inkml:trace>
  <inkml:trace contextRef="#ctx0" brushRef="#br0" timeOffset="22">12242 8644 12001,'0'-23'-181,"0"-2"0,0 6 1,0 2-1,0 1 1,0 2 1026,0 0 0,0 4 1,1 2-362,4 2 1,3 1 0,6 5-340,1 0 0,-6 2 0,1 3 0,1 6-122,1 6 0,1 0 1,-2 9-1,-3 2-163,-2 4 1,4 7 157,-6-1 0,1 8 1,-6 1-1,-4 1-253,-5 1 0,-4-4-96,-5 8 1,-3-9-1,-6 0 1,-2-8-185,-4-6 0,3 0 378,-7-11 1,6-6 0,-1-10 0,3-6 94,2-7 1,6-10-161,3-9 255,3 1 1,6-11 0,2 4 0,2-2 0,3-2 311,1-2 1,4 5-1,1 2 1,3 6 183,2 4 0,7 2-225,3 3 1,3 10 0,-2-1 0,3 7 175,0 3 0,5 6-322,-3 4 1,3 4-1,3 5 1,1 5 236,2 3 1,7 1-333,-2 0 1,-3-1 0,-2-1 0,-3-3-225,-2 3 1,1-4-523,-1 1 0,-7-5 0,-6 1 0,-5-3-1703,-4-2 2249,-1-6 1,1 11 0,2-4-1</inkml:trace>
  <inkml:trace contextRef="#ctx0" brushRef="#br0" timeOffset="23">12711 9056 14723,'0'-14'-1489,"0"-1"1665,0 1 1,-6 6 0,-5 5-1,-5 8 219,-3 9 1,-8 7 0,0 7 0,-6 2 0,-3 3 0,-4 5-232,-1 3 0,-1 2 1,-1 0-1,2 1-905,3 3 1,-3-1 0,4 5 762,1-3 0,1 0 1,7-5-1</inkml:trace>
  <inkml:trace contextRef="#ctx0" brushRef="#br0" timeOffset="24">12157 9795 13505,'0'-9'-1844,"0"-1"1436,0-1 0,1 5 493,4 1 0,3 3 1,4 4 87,-2 3 1,1 3-87,-6 6 1,4 0-1,-2 0 1,-1 1 690,0-1 0,4 5-438,-6 0 0,7-2 0,-3-6 1,2-1 460,-1 1 1,6 0-601,3-2 0,3 2 0,-2-6 1,5 0-473,3 1 0,3-4 169,3 2 116,3-2 1,13 4 0,2 2 0</inkml:trace>
  <inkml:trace contextRef="#ctx0" brushRef="#br0" timeOffset="25">20716 8103 10995,'0'-28'-162,"-5"1"1,0 3 0,2 5 0,0 7 1163,-2 7-714,4 13 1,-12 19-1,2 8 1,-5 1-1,-3 5 1,0 5-1,0 6 1,-1 3 0,-1 0-61,1-2 1,-4 2 0,3-3-1,-1 2-638,-3-2 1,0-5 0,-1-9-1,4-6-348,2-7 1,-1-6 633,2-10 1,3-4-1,-1-10 1,4-6-179,4-6 0,6-7 398,-2-9 0,4 2 1,1-7-1,0 0 408,0 1 1,1-2-133,4 6 1,7 4 0,9 7 0,3 2 405,6 2 1,0 4-614,8 5 1,0 2-1,4 9 1,-1 3 86,-3 4 0,6 10-445,-6 5 0,0 3 1,-9 1-1,-2 0-389,-4 1 1,-2-1-411,-7 1 1,-6-1 0,-3 1 995,-4-1 0,-7 0 0,-2 1 0</inkml:trace>
  <inkml:trace contextRef="#ctx0" brushRef="#br0" timeOffset="26">21242 8459 15167,'0'-14'-873,"0"-5"1,0 0 1788,0 1-524,0 9 0,-7 4 0,-2 11 0,-5 9 0,-5 7 0,-5 6 0,-3 5 163,-1 5 0,-5 3-965,-1 2 0,1 4 1,5 1-1,1-1-612,3 2 0,-1 0-1194,6 3 1888,6-3 0,1 0 0,4 2 0</inkml:trace>
  <inkml:trace contextRef="#ctx0" brushRef="#br0" timeOffset="27">21028 9042 11132,'10'-22'-191,"-1"3"1,7 4 516,8 6 1,9-2 0,5 6 0,2 2 620,-3 1 1,-2 4-866,-6 3 1,-7 4 0,-5 10 0,-6 5-404,-6 3 1,-5 1 260,-5 1 0,-4 1 1,-9 0-1,-1 0 156,2-4 1,-4-2-89,2 0 1,5-4 0,6-5 0,4-3 256,5-2 1,9-4-580,13-6 0,9-2 1,17-2-1,8-4 261,8 0 1,-25 1-1,2 1 1,1 2 0,1 0-1</inkml:trace>
  <inkml:trace contextRef="#ctx0" brushRef="#br0" timeOffset="28">29218 14600 8458,'0'-14'-98,"-2"0"0,-1 0 0,-2-1 2423,2 1-1687,2 0 0,2 6 1,4 3-84,4 4 0,-1 7 0,0 4-286,-1 2 1,-3 2 0,-4 1 0,0-1 57,0 0 1,-1 2-194,-4 3 1,2-3-1,-5 4 1,0-1 166,0 0 1,3 6-357,-4-1 1,6-2-1,-2 0 1,3 0-118,2 0 1,0 1 57,0 0 0,0 3 0,2-8 0,3 0 80,4-2 0,4-7 65,1 1 0,7-7 1,2 2-1,4-4 64,2-1 0,1 0 18,3 0 0,-3 0 0,3 0 0,-3 0-119,-2 0 1,2 0 113,4 0-193,-11 0 1,11 2-1,-11 2 1,4 4 0,2 2-1,-3-1 1,0 1-297,-3-2 1,1 3 204,4-7 0,3 6 0,0-5 0,2-2-124,-1-2 1,4-1 314,2 0 1,3 0 0,0 0 0,-1-1 143,-2-4 0,-2 2-102,2-7 1,-3 3 0,-8-5 0,-4 5 222,-4 0 1,-5-4-208,-4 2 1,3 1-1,-6-2 1,3-1 17,-1-1 1,-5-3-117,0 1 0,3 0 0,-1-2 0,0-1 36,1-2 0,-3-5 14,-4 5 99,0-6 0,0 9 1,0-4-1,0 1 0,-1 0 1,-4 1-1,-5 4 403,-2 5 1,-2-2-534,-1 6 0,1 0 0,0 4 0,0-3-1006,0 0 0,4-1-1904,1 5 2916,5 6 0,-8 8 0,4 9 0</inkml:trace>
  <inkml:trace contextRef="#ctx0" brushRef="#br0" timeOffset="29">25848 7279 11913,'0'-37'19,"2"7"0,3 8 1,4 10-1,2 5 1,-1 9 485,-6 6 1,-5 11 0,-7 5 0,-8 1 253,-4-2-750,-4 4 0,-5-6 1,1 4-1,-2-3 1,-2-1-1,-1-4 0,0-3 51,-2-4-28,5-4 1,-4-12 0,5-5-1,2-8 1,4-11 320,4-11-335,9-2 1,7-18-1,14-1 1,14-8 0,-6 33-1,2 0-114,3-1 1,2 0 0,4 3-1,2 1 1,1 3 0,2 2-1,1 1 1,1 2-74,0 1 0,1 3 0,2 3 0,-1 3 230,32-8 1,-4 10 0,-17 17 0,-7 8-51,-8 13 0,-13 11 187,-8 12 1,-9 4-1,-15 6 1,-10 3 534,-10 6 1,-8-4-563,15-27 0,-2 1 1,-2-3-1,-2 0 0,-4 1 1,-1 0-1,-1-1 0,-1 0-439,-1 1 1,-2 0-1,1 0 1,-1 0 196,-1-1 0,-1 0 1,3 2-1,1 0 0,3-3 1,1 1-1,3 0 1,0 0-581,2 0 0,2 0 0,-10 27-1944,12 2 2595,7-4 0,14 4 0,6 0 0,8-2 0,6-2 0</inkml:trace>
  <inkml:trace contextRef="#ctx0" brushRef="#br0" timeOffset="30">26844 7336 9641,'1'-29'228,"4"2"0,4 2 0,4 3 0,3 1 1,1 6-1,4 4 581,1 6 1,-5 3 0,1 5 0,-7 5-606,-7 7 0,-4 10 0,-6 2 1,-10 6-232,-11 3-292,-1-4 0,-13 7 1,1-6-1,-4-3 0,-5-3 1,0-5-1,0-3-319,3-6 0,2-7 628,2-10 1,0-7 0,6-13 0,8-9 347,7-7 1,13-9 17,8-3 0,14-5 1,16-3-1,12-1 38,8 1 0,-22 30 1,1 1-295,1 0 0,2 1 0,-1 0 0,2 1 0,3 0 0,-1 2 0,0 2 0,0 2 192,31-14 0,4 8-149,-4 13 1,-6 6 0,-3 6 0,-6 10 168,-12 11 0,-7 8-171,-9 6 1,-8 10 0,-12 9 0,-8 5 186,-9 4 1,-13 4-259,-11 6 1,16-31-1,0-1 1,-3 2-1,-1 0 1,-2 2-1,-1-2-377,0-1 0,0-1 0,0 1 0,-1-1 235,2-1 0,0 0-116,2-3 1,1-1-1,-2 0 1,0-1 0,-20 24-1,3-8 1,6-8-778,9-8 0,3-3 0,8-3-360,6-4 0,4-2 667,8-7 1,11 0 657,3 1 0,3-8 0,-3 0 0</inkml:trace>
  <inkml:trace contextRef="#ctx0" brushRef="#br0" timeOffset="31">27498 7961 10398,'1'-28'172,"4"-1"0,4 2 1889,4 4 0,1 4-961,0 9-1512,7 4 1,-5 8 0,1 2 0,-6 6 0,-8 2 401,-6 3 0,-5-1 1,-6 0-1</inkml:trace>
  <inkml:trace contextRef="#ctx0" brushRef="#br0" timeOffset="32">28479 7336 8517,'0'-16'360,"0"-1"470,0-2 0,4 3 1,1 11-192,-2 10 0,-9 12-878,-8 7-29,-7-4 1,-7 7 0,-2-3-1,-3 1 1,-5-1-429,-3-5 1,-2-5 0,0-4 0,2-7 319,3-6 0,0-7 547,10-9 80,-4-3 1,23-8 0,-1-3 0,10-7 0,11-4 204,13-3 1,11-7-1,14 3 1,6 2 549,5 7 0,8 1-584,-2 8 0,7 3 0,0 9 0,-5 8 301,-4 5 1,-7 13-367,-5 14 1,-14 6 0,-6 18 0,-15 6 328,-10 5 0,-14 11-647,-7 6 0,-14 1 0,8-32 0,-3 1 0,-3 1 0,-2 0-448,-3 2 0,-2 0 1,-1 2-1,0 1 195,-6 3 1,-1 0 0,5-7-1,-1-1 1,2-3 0,-1-2 0,5-5-1,1-1-848,-24 23 0,11-7-1126,10-9 1644,9-3 1,12-12 0,12 0 0,9-3 543,9-2 0,-3-3 0,6 0 0</inkml:trace>
  <inkml:trace contextRef="#ctx0" brushRef="#br0" timeOffset="33">29829 7051 8492,'8'-45'458,"-3"2"0,-4 7 0,1 7 1,0 10 306,-2 10 0,-10 9 1,-15 8-1,-7 7-549,-6 6 0,-7 7 1,-3 7-1,2 1 0,4 4 1,2 1-335,2 2 1,8-1-1,3 1 1,12-2-103,8-3 0,15 1 104,11-5 0,16 3 1,19-2-1,6 0 310,6 0 0,4-2 169,1-5 0,-34-11 0,0 0 1,32 16-1,-9-2 624,-9-1 0,-16-1-605,-12-1 0,-10 5 1,-19 1-1,-10-3-53,-11-1 0,-14-6-396,-11 0 1,-3 2 0,-2 4-1,0-4-1010,0-4 1,6-3-563,4-5 0,11-1 0,7-4 1639,9-4 0,4-10 0,2-3 0</inkml:trace>
  <inkml:trace contextRef="#ctx0" brushRef="#br0" timeOffset="34">29602 7009 8367,'0'-21'172,"3"-1"1,10-2 489,15 1 1,19 10 0,21 0-1,8 5 441,-34 6 1,1 1 0,3 0 0,0 1-749,4 0 1,0 0 0,-6 0-1,-1 0 1,35 0 0,-10 0-1344,-11 0 0,-6 0 194,-9 0 794,-11 6 0,-5 2 0,-11 6 0</inkml:trace>
  <inkml:trace contextRef="#ctx0" brushRef="#br0" timeOffset="35">12711 11046 8400,'-6'-30'-38,"-4"-1"0,-1-3 0,2 3 0,4 2 0,3 4 1,2 3-1,0 1 0,0 4 634,0 1 1,2 8 0,1 5-464,2 6 1,0 8 0,-5 12 0,0 7 236,0 4-338,-7 4 1,-1 11-1,-6 3 1,-2 5-1,-1 5 1,-3 4 0,-1 2-422,0-2 373,-4-2 1,9-8 0,-3 0 0,5-4 0,5-8-73,4-9 1,5-10 0,6-15 0,10-7 350,11-6 1,14-16 99,11-10-297,10-9 0,3-3 0,-29 17 0,2-1 0,1 1 0,1-1 0,2 0 0,1 1 0,0 2 1,1 0-1,-1 2 0,-1 1 177,-1 1 0,-1 2 0,1 3 0,0 1-128,35-12 0,-7 12 0,-9-1 0,-8 5 65,-9 5 1,-8 3-634,-11 5 258,-10-4 0,-8 4-153,-6-10 0,-5-7 0,1-9 1,0-1-491,3-3 0,4-4-148,7-4 986,5 3 0,20-11 0,1 5 0</inkml:trace>
  <inkml:trace contextRef="#ctx0" brushRef="#br0" timeOffset="36">19749 11146 8465,'-21'-35'-10,"6"6"0,-3 1 0,6 8 319,2 4 0,2 9 0,-1 7 0,2 10 12,1 7 0,3 7 0,-5 9 0,2 5 1,3 3-1,1 2 380,2-1 1,2 3-258,2 2-471,4-3 1,8 4-1,3-9 1,5-4 0,4-5-1,7-10 1,6-7 136,5-8 0,7-13-77,0-11 1,2-11-1,2-17 1,0-6-93,-1-2 1,-27 25 0,-1-1-136,1 0 0,-1 0 0,24-24 1,-1 9-1,-4 10-2249,-6 12 2443,2 10 0,-7 20 0,7 2 0</inkml:trace>
  <inkml:trace contextRef="#ctx0" brushRef="#br0" timeOffset="37">25891 10264 8465,'5'-60'-147,"1"3"1,2 8 0,1 8-1,-1 10 1,-5 7 1056,-6 10 0,-11 9 1,-10 15-1,-4 9-619,-5 6 0,1 11 0,-6 7 1,0 7-1,0 7 0,4 3-108,4 2 1,6 1 202,14-1-735,4-4 0,9 7 0,8-8 1,16-5-1,19-13 0,19-12 1,14-14-110,-35-11 1,0-3-1,2-2 1,0-3 447,2-4 1,-1-4-1,-4-1 1,-1-3 0,-3-6-1,-2-3 1,-2 0-1,-1-2 156,-2 0 1,-2-1 0,-2-1 0,-4-1 117,9-30 1,-12 1 0,-20 5 0,-9 3 127,-11 1 1,-12 6-232,-7-2 1,-3 12-1,-2 8 1,1 7-707,-1 5 1,2 8 72,3 4 247,3 8 225,7 4 0,-1 8 0,1 3 0,-1 3 0</inkml:trace>
  <inkml:trace contextRef="#ctx0" brushRef="#br0" timeOffset="38">27014 10435 8521,'-6'-35'272,"4"2"1,-2 0-1,2 9 2483,2 7-2381,0 9-2484,6 1 1710,2 14 0,2 1 400,-1 6 0,1 0 0,4 0 0</inkml:trace>
  <inkml:trace contextRef="#ctx0" brushRef="#br0" timeOffset="39">27953 9866 8438,'0'-50'295,"0"7"0,-2 11 1424,-3 7 1,-3 12-809,-6 13-746,-13 7 0,-3 20 1,-12 7-1,-3 11 1,0 7-1,-3 5 1,4 4-423,4 6 0,-1-1-160,3 5 0,10-8 1,6 8-1,9-3-429,8-3 0,13 0-1639,11-13 2257,10-6 0,21-26 1,6-6-1,5-9 1,4-10 93,3-9 237,-5-6 1,-4-17 0,-9-5-1,-1-10 1,-6-7 1453,-9-2-981,0-7 0,-20 4 0,0-4 0,-8 2 0,-6 0-127,-4 1 1,-11 8-1,-8 11 1,-4 7-721,-2 6 0,1 6-860,0 8 489,5 0 642,-3 17 0,4-4 0,-7 6 0</inkml:trace>
  <inkml:trace contextRef="#ctx0" brushRef="#br0" timeOffset="40">28806 9824 8557,'14'-21'79,"0"-1"0,0 0 377,0 3 1,1 9-1,-3 7 1,-2 6 556,-5 7 1,1 9-1146,-1 4 0,-1 11 0,-2 4 0,1 3-599,2 1 0,6 1 558,-2 0 0,6 4 1,5 0-1,7-2 144,5-6 1,7 1 123,-1-7 0,6 5 0,-3-7 0,-9-2 390,-10-4 1,-14-3-70,-8 2 0,-19-2 0,-17-5 0,-13 2-454,-13-1 1,-1-4-146,-4-5 0,3 2 0,-3-4 183,6 1 0,9-5 0,3 3 0</inkml:trace>
  <inkml:trace contextRef="#ctx0" brushRef="#br0" timeOffset="41">29204 9724 8583,'6'-35'1881,"11"5"-1129,17-3-428,8 3 0,29 8 0,-31 12 0,1 1 0,4 1 0,1 2 0,3 0 0,0 2 0,0 1 0,0 2 0,0 0 0,-1 3 240,0 2 0,-1 2 1,30 3-565,-1 10 0,-7 10 0,2 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0.457"/>
    </inkml:context>
    <inkml:brush xml:id="br0">
      <inkml:brushProperty name="width" value="0.05292" units="cm"/>
      <inkml:brushProperty name="height" value="0.05292" units="cm"/>
      <inkml:brushProperty name="color" value="#FF0000"/>
    </inkml:brush>
  </inkml:definitions>
  <inkml:trace contextRef="#ctx0" brushRef="#br0">4095 4890 11149,'8'-20'37,"5"4"1,-4-4 0,4 1 0,1-2 0,2-1 0,3-3 0,3-2 0,2-2 0,-1 1 283,3 0 0,-1-6 0,2-2 1,-2-2-1,2-3 0,-2 2 40,2-2 1,-7-1 0,1-2 0,-4-2-195,-2-1 0,-4 1 1,-11 7-1,-3 2-181,-7 3-22,1 0 1,-20 12 0,2 3 0,-6 5 0,-3 5-321,-4 4 183,-7-3 0,-4 6 0,-6-1 0,-1 8 0,-4 8-315,-4 4 482,25-2 1,0 2 0,3-3 0,0 2 0,-5 5 0,1 2-1,0 0 1,2 1 0,-1 2 0,1 2 28,0 1 1,-1 2-1,0 1 1,-1 1-1,-1 2 1,2 1-1,2 0 1,2 1 127,1 0 0,3 1 0,5 1 0,2 1-78,-1 2 1,2 2 0,2 0 0,3 2-1,3-1 1,1 0 0,3-1 0,2 0 105,2-1 1,1 1 0,3 2 0,2 1-143,0 3 1,1 0 0,2 1 0,0 0 0,2 2 0,3-1 0,1-4 0,3 0-29,4-1 0,1-1 0,1-1 0,2-1-47,3 3 0,3 0 1,-1-3-1,3-2 1,4-1-1,4-2 1,0-4-1,1-3 1,3-3 0,1-3 1,1-3-1,2-3 91,4-2 0,0-3 0,3-3 1,1-2-1,2-2 0,0-2 0,0-2 1,-1-2 186,2 0 1,-1-2-1,1-2 1,-1-2-119,-1-1 0,-1 0 1,0-1-1,-1-2 1,-2-1-1,-1-1 0,-2-2 1,-2-1 34,-1-2 1,-1-2-1,-1 0 1,0-2-88,-2-2 1,-1-1 0,2-4 0,-1-2 0,-2 0 0,0-2 0,-4-1 0,-2-1-20,-1-2 0,-2 0 0,-3-1 0,-1-1-10,-1-1 0,-2-2 0,-3-2 0,0-2 0,0-3 0,-2-1 0,-2-1 0,-1-2-217,-2-2 1,0-2-1,-4-4 1,-1-1 4,0-2 0,-1-1 0,-2-3 0,-1-1 1,-3 1-1,-3 1 0,-4 2 0,-4 2-322,-3 3 1,-3 3-1,-3 9 1,-3 2 483,-2 3 0,-3 4 0,-3 5 1,-2 4-1,-1 5 0,-2 4 1,0 4-1,-1 3 46,1 3 1,-1 5-1,1 6 1,0 3-178,-3 2 1,1 3 0,2 4-1,2 2 1,2 2 0,1 1-1,-28 26-1502,4 6 0,7 5 1641,26-27 0,0 2 0,-17 36 0,20-33 0,-1 1 0,0-2 0,1 0 0</inkml:trace>
  <inkml:trace contextRef="#ctx0" brushRef="#br0" timeOffset="1">11261 9411 8467,'0'-36'-150,"0"0"1,0 4 0,1-3-1,3 1 1,2-1 555,2 3 1,-5 1 0,2 1 0,-4 1 302,-1 7 0,0 5 0,-1 4 0,-4 4 717,-4 4 0,1 3-340,-2 2-752,7 0 1,8 0 0,9 2 53,2 3 1,4-2-213,-1 6 1,5 1-1,-4 5 1,1 4 121,0 5 1,-2 5-235,-5 4 0,-2 3 0,-1 7 0,-3 1 57,-1 3 0,-3 2-148,-4 3 0,-6-1 0,-3-5 0,-4 1-233,-1-1 0,-5-3 306,0-6 1,-5-6-1,5-9 1,2-2 121,1-2 1,2-4-92,0-5 1,6 4 35,3-4 15,3 4 1,9 1-1,1 0 1,1 1 10,1-1 1,4 5-60,5 0 0,1 1 1,-1-2-1,3 1 69,0-2 1,7 4-80,-1-3 0,2 1 1,8-6-1,0-2 74,-2-1 1,7-6-148,0 6 0,1-7 0,8 2 0,3-4-107,5-1 0,0 0 117,7 0 1,4 0-1,6 0 1,1 0-33,-1 0 1,-36 0 0,0 0 18,40 0 1,-4 0-1,1 0 1,-4 0 17,-3 0 0,-3 0-3,-11 0 1,-2-4 0,-1-3 0,-4-1 275,-1-3 0,-3 3-94,-8-1 1,2-1-1,-6-5 1,-1-3 335,-3-1 0,1-6-319,-13 1 1,6-7 0,-5-4 0,-2 0 139,-1 1 0,-8 0-243,-3 6 1,1-1-1,-1 1 1,-2 0-80,-1-1 0,-4 7-83,-3 3 1,2 3 0,-5 2 0,0 1-2061,1 4-1762,3-4 3879,-2 12 0,6 1 0,0 8 0</inkml:trace>
  <inkml:trace contextRef="#ctx0" brushRef="#br0" timeOffset="2">18085 9454 19994,'-12'-19'-1009,"1"0"1,3 2 0,0 1 0,2 2 1345,-1-1 0,14 8 1,7 2-1,3 5 1313,4 5-1679,-5 9 0,9 2 1,-6 4-1,-2 1 0,1 1 1,-1 1-1,2 1 1,-2 1-1,-1 2-304,-2 2 0,5-1 0,2 1 0,1 1-264,3 3 1,2-3 486,1 3 0,13-5 0,8-2 0,13-4 0,14-2 1,-36-10-1,2-2 309,7-3 0,2-1 1,-3 0-1,2-2 1,4-2-1,1-1 1,0-1-1,0-1-72,1-1 0,0-1 1,-2-1-1,-2-1-28,-2 0 1,0 0 0,-3-2 0,-1-1 0,-3-1 0,-1 0-1,0-1 1,0-2 328,-2 0 1,0-2 0,-1 1 0,-2-1 4,30-13 0,-6-4 0,-9 0 0,-7 1 228,-11 2 1,-2 2-662,-13 0 0,-2 1 0,-6 1 0,-3 4-962,-1 2 1,-3 1-330,-4 5 0,0-1 1,0 1 1058,0 0 1,7 0-1,1 0 1</inkml:trace>
  <inkml:trace contextRef="#ctx0" brushRef="#br0" timeOffset="3">15228 15567 7947,'-11'-5'-388,"6"1"1,13 0 690,12 3 1,12 1 0,15-2 0,7-1 0,8-2-1,10 1-154,-31 1 1,2-1-1,5 1 1,2-2-1,5-1 1,1-2-1,2 1 1,2 0-49,3 0 0,2 0 1,4-1-1,1 1 1,5 0-1,2 0 1,0 0-1,0 0-513,2 0 1,0 0 0,-24 2-1,0 1 1,0 0 415,23-1 1,0 1 0,-24 0 0,0-1 0,1 1 0,2 1 0,1 0 0,1 0 0,-1-1 0,0 0 0,1 1-18,-1-1 1,1 1 0,-1 0 0,1-1 0,-1 0 0,-1-1 4,-3 2 0,0 0 0,-1 0 0,2-1 0,-1 0 0,1-1 0,2 1 0,0 0 1,0 0-1,-1 0 0,-1 1 0,0 0 7,24 0 1,-2 1-1,-3 1 1,-2 1 23,-10 0 0,-1 0 0,1 0 0,1 0 0,-3 0 0,0 0 0,-1 0 0,-1 1-64,-3 2 1,0-1 0,-3-1 0,-3 1-169,-8 3 1,-1 0 0,37 4 0,-9 7 0,-8 3 208,-12 5 0,-6 3 0,-12 1 0,-8 0 0,-7 1 0</inkml:trace>
  <inkml:trace contextRef="#ctx0" brushRef="#br0" timeOffset="4">20374 12667 8355,'-37'-2'302,"0"-2"0,1-6 1,1-3-1,0-1 1,4 2-1,2 0 4081,6 3-3900,8 6 1,11-3-1,10 6 1,8 0 348,8 0-540,12 0 1,3 0 0,11 0 0,6-2-1,6-1 1,7-4 0,8 1 30,-35 3 0,0 0 0,39-7-585,-38 8 1,-1 0 0,39-8-1,-38 7 1,0 1 0,0 0 0,0 0-552,3-2 0,-1 1 0,34 0 128,-1-6 1,-11 6-1,-13-2 1,-6 3-3435,-7 2 1960,-10 0 2159,-15 0 0,-17 10 0,-2-6 0</inkml:trace>
  <inkml:trace contextRef="#ctx0" brushRef="#br0" timeOffset="5">21384 11999 8355,'-5'-19'271,"-1"0"1,0 1 1351,-1 3 0,-4 5-1108,2 1 0,-4 5 1,-3 1-1,-3 6 578,-4 7 1,-11 9-346,-3 5 0,-6 10 0,-5 7 0,-5 7 233,-7 2 1,1 4-1033,28-23 0,1 0 0,1-2 0,1 0 0,-26 31 0,4-5-332,1-2 1,7-8-139,9 3 1,6-6-1,7-5 1,7-9-3009,5-7 2301,4 1 0,15-8 1,4 0-1,4-9 1228,2-8 0,4-11 0,-3-9 0</inkml:trace>
  <inkml:trace contextRef="#ctx0" brushRef="#br0" timeOffset="6">20374 12297 8290,'-28'-20'102,"1"4"0,3 6 1242,6 4 1,11 3 33,12 8 1,11 4-780,17 10 0,5-3 0,9 4 0,7 1 569,6 3 1,-2 3-1236,4 1 0,-2 0 1,2 2-1,4 2-406,4 1 1,-6 0-318,-2-4 0,-4-2 0,-1-2 0,-1-3-1618,-4-1 2408,-10-9 0,-1-6 0,-4-6 0</inkml:trace>
  <inkml:trace contextRef="#ctx0" brushRef="#br0" timeOffset="7">21540 12141 7858,'-1'-14'2402,"-4"-1"0,0 7-1775,-9 4 0,-3 4 0,-13 4 0,-4 8 386,-3 5 1,-12 10 0,-7 9 0,-4 4-577,0 4 0,29-19 0,-1 2-488,1-1 0,0 0 0,-2 2 0,-1 1 0,1 1 0,1 0 0,-1 0 0,1 0-387,1-2 1,0-1 0,-26 24 187,5-9 1,3 0 0,8-5 0,3-5-1272,5-7 0,5-6-190,4-9 0,4 1 1711,5-6 0,7-7 0,2-6 0</inkml:trace>
  <inkml:trace contextRef="#ctx0" brushRef="#br0" timeOffset="8">20403 12226 8417,'-19'-11'1240,"0"-3"1,13 3 1294,10 6 1,19 5-322,5 5-1249,10 9 1,-2 5-1,8 9 1,2 7-1,3 6 1575,2 7-2882,-5 8 0,-19-24 0,1 1 0,-2 3 0,0 1 0,2 1 0,-1 1 47,2 3 1,-1 2-1,4 1 1,-1 1-1,2 4 1,-1 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418"/>
    </inkml:context>
    <inkml:brush xml:id="br0">
      <inkml:brushProperty name="height" value="0.053" units="cm"/>
      <inkml:brushProperty name="color" value="#FF0000"/>
    </inkml:brush>
  </inkml:definitions>
  <inkml:trace contextRef="#ctx0" brushRef="#br0">5375 4763 7482,'9'7'1199,"1"0"1,1-3-954,1 1 1,7 0 0,0-5 0,-1 0 0,-1 0 0,2 0-229,5 0 0,3 0 0,3 0 0,1 0 1,4 0-1,3 2-150,6 2 1,-1-2 0,6 3 0,-2-4 91,0-1 1,6 5 0,-3 0 0,2-2 63,2-2 0,4 1 118,-5 3 0,-3-4 0,2 6 0,2-3 98,1 1 1,1 0 189,-4-5-373,3 0 0,-9 5 1,6-1-1,0 1 1,-1 0-1,-2 1 1,-2 0 135,0 1 0,6 4-187,-6-2 0,5-1 0,-3 0 1,0 0-109,0 0 1,5-3 157,-2 4-57,3-6 1,2 8 0,1-6 0,4 0 0,4-1 0,2 1-1,0-2 54,-1-1 1,-3 3-14,3-1 1,5 6 0,-4-4 0,0 1 91,2-1 1,-1 0-73,2-1 0,5-3 0,0 2 1,-2-2 94,-1-2 0,3 0-1300,0 0 1176,-32 0 1,0 0-1,30 0 1,-33 0 0,0 0-1,37 0 1,-2 0 14,-2 0 1,-33 0 0,0 0 0,40 0 0,-4 0-342,-3 0 0,-1 0 284,3 0 1,1 0 0,4 0 0,-5 0 43,-4 0 0,-1 0-11,0 0 44,7 0 1,-10 0 0,3 0 0,-2-2-1,1-1 98,1-2 0,5-4 1,0 4-1,-4 2-209,-4 1 0,3-2-111,0-1 186,-6 0 1,9 5-1,-12 0 1,-2 0 0,0 2-52,2 2 0,-9-2 0,3 4 0,-6-1-32,-4 0 0,0 4 0,0-4 0,1-2 646,-1-1 1,-3-2-458,-6 0 0,6 0 0,-3 0 1,2 0 387,-1 0 1,-6-5-391,3 0 1,-5-1 0,4 3 0,-4-3 447,-6-2 1,1 4-398,-4 0-61,-4-4 1,5 5 0,-6-5 0,-1 1-123,-2 4 0,-2-3 0,-2 0-124,-2-2 0,-2 5-1086,-3-2 1,-4 2-2662,4-2 3869,-4 3 0,6-10 0,1 4 0</inkml:trace>
  <inkml:trace contextRef="#ctx0" brushRef="#br0" timeOffset="1">6214 12240 8237,'-15'0'62,"1"0"1,0 0 0,0 0-1,0 0 1,-1 0 1712,1 0-1540,6 0 0,10 0 0,12 0 0,8-1-76,5-4 1,8 2 0,4-7 0,7-1-106,6-1 1,5-3 0,3 1 0,2 0-81,-2 0 1,0 0-126,1-1 0,1 1 0,0 0 0,-10 0-359,-7 0 0,-5 4-882,-7 1 1392,0 5 0,-23 4 0,2 8 0</inkml:trace>
  <inkml:trace contextRef="#ctx0" brushRef="#br0" timeOffset="2">6313 12255 8398,'-14'-23'220,"0"4"0,1 4 0,2 2 268,2 4 0,4 2 0,-3 9 0,2 3-138,2 4 0,-2 5 0,1 5 0,1 5 64,-3 3 0,6 6-14,-4 0-416,3 13 0,2-7 1,-1 14-1,-2 2 1,-2 5-179,2 6 0,0 5 0,-1 5 0,2-36 0,0 1-151,0 1 0,1-1 1,-1 37 169,2-7 0,0-8 0,2-11 1,1-3 81,1 0 0,9-13 184,1-2 0,7-8 1,9-10-1,5-5 668,7-3 1,9-3-424,10-5 1,10-6-1,-30 1 1,1-1-1,2-2 1,2-2 46,3-1 0,1-1 0,-2 0 0,-1 1-273,3-1 0,0 1 1,-5 1-1,0 1 0,-1-2 1,0 0-1,-3 0 0,0 1-103,35-7 1,-18 7-295,-10 5 1,-12 4 0,-12 1 0,-5 3-1904,-3 7 2190,-8 5 0,-15 20 0,-9 1 0</inkml:trace>
  <inkml:trace contextRef="#ctx0" brushRef="#br0" timeOffset="3">13976 11913 8367,'-28'-14'24,"-4"0"1,2 1 0,5 2 0,1 3 0,6 0 300,2 1 0,-2 3 0,10-2 0,1 0 260,2-4 0,3 2 0,2-1 1,2-2 683,3-2-1062,9-1 1,5 0 0,8 0-1,3-1 1,1 1 0,6 0-1,4 0 257,4-1 0,3 1-372,-6 0 0,3 5 0,2 1 1,4 1-68,-1 4 0,-1 2-64,-6 1 0,-2 7 0,-3 8 1,-7 7-244,-5 5 0,-6 3 208,-6 3 1,-4 10 0,-2 7 0,-2 2-18,-3 0 1,-6 7 0,-2 7 1,-4 10 0,6-36-1,1 0 1,0 2 0,1 0-145,0 1 1,0 0-1,2-3 1,2 0 58,1 1 0,1-1 0,6 35 1,13 1-1,1-6-324,2-10 0,0-13 446,-4-4 1,-2-5-1,-8-8 1,-4-2 509,-4-6 1,-16-4 1350,-8-4-1415,-13 0 0,-15 0 0,-12-1 0,-4-2 0,-6-3 258,-6-2 1,33 0 0,-1-1-627,-4 0 0,-1 0 1,3-1-1,0 0 0,2 0 1,-1 1-1,-35 5-1020,7-2 1,4 3 21,11-7 1,14 6 0,12-4 972,13 2 0,10-5 0,8 3 0</inkml:trace>
  <inkml:trace contextRef="#ctx0" brushRef="#br0" timeOffset="4">8033 13022 8227,'-23'0'304,"1"0"1,1 0-1717,4 0 2066,7 0 1,6-1 0,8-4 0,4-5 0,2-2 0,-1-4 0,2-1 1582,2-2-2056,-5-7 1,4 3 0,-2-10 0,2-5 0,3-3 0,-1-4 0,0-2 284,0-5 0,1-3-392,-1-2 0,2-8 0,1-3 0,2-3-37,-2 1 0,4 9-144,-2-1 0,1 12 1,-2 9-1,1 11-73,-2 9 1,4 12 179,-2 4 0,-1 16 1,-3 8-1,-1 9-52,0 10 1,-1 3 2,-4 16 0,4 3 1,-4 11-1,2 2-259,-1 3 0,-4-2-321,-6 6 1,0-2 0,0 2 0,0-2-638,0-10 0,-1-10 728,-4-10 1,-1-7-1,-5-14 538,1-4 0,-6-9 0,-6-7 0</inkml:trace>
  <inkml:trace contextRef="#ctx0" brushRef="#br0" timeOffset="5">8133 12681 8227,'-22'-36'0,"3"3"0,9 9 393,6 5 1,2 3 189,2 2 1,6 4-1,4 3 1,4 0 460,5 4 0,-2 1-617,7 2 0,0-4 0,4-1 0,2 2 25,3 1 1,-3 2-705,4 0 1,-4-5 0,-2 1-1,1 1-1198,-1 1 1,-4 2 1017,-1 0 432,1 0 0,5 6 0,-1 2 0</inkml:trace>
  <inkml:trace contextRef="#ctx0" brushRef="#br0" timeOffset="6">8943 12667 8227,'0'-14'3302,"0"-1"-2394,0 7 1,-1 4-848,-4 8 1,-3 4-1,-6 8 1,-2 2-851,-3 1 0,2 6 412,-7-2 0,7 4 0,-2 0 0,3-3-1012,2-5 1302,0-10 0,6-4 0,3-11 79,3-8 1,9-7 351,2-7 0,5-6 1,4 1-1,1 2 542,-2 1 1,4 6-40,-2 0-519,6 7 0,-9-2 0,3 9 0,-4 7 165,0 6 0,-6 12-388,1 8 0,-7 10 0,0 5 0,-6 3-34,-7 2 1,-2 0-247,-3-1 1,1 1 0,0 0-1,-2-1-116,-3 1 1,3-2-58,-3-3 254,4 3 1,0-11-1,1 3 1,0-3-1,1-1-689,4-1 0,-2-1-851,6-3 1634,-6 3 0,3-5 0,-6 6 0</inkml:trace>
  <inkml:trace contextRef="#ctx0" brushRef="#br0" timeOffset="7">9242 12837 8288,'-6'-4'1873,"7"-1"-1036,12 2 1,3 1 0,7 2 0,3 0-773,0 0 1,3-6 0,-1-4 0,1-4-24,-1-5 1,-4-3 0,-4-6 0,-2-1-70,-6 1 0,-7-5 0,0-1 1,-7 4 104,-7 5 0,-7 2 106,-12 8 0,-2-1 0,-2 12 0,-1 1 475,1 1 1,2 10-435,2 6 1,4 7-1,4 9 1,2 3-33,6 5 0,7 3-287,0 1 1,10 1-1,6 0 1,6-2-552,7-3 1,3-5 333,1-9 0,1-5 1,-1-8-1,1-3-1021,-1-2 1,-1-3 831,-3-8 1,1-3 0,-6-7-1,-2-4-1067,-1-5 1567,-2 3 0,7-5 0,1 3 0</inkml:trace>
  <inkml:trace contextRef="#ctx0" brushRef="#br0" timeOffset="8">10251 12837 8125,'0'-15'694,"0"-3"0,0-1 652,0 2 1,7 7 0,1 9 290,0 9 0,-2 9-1183,-6 16 1,0 5 0,0 8 0,-2 3-539,-2 2 0,-4-6-640,-7 3 0,1 1 0,0-3 724,0-5 0,-7 1 0,-1-5 0</inkml:trace>
  <inkml:trace contextRef="#ctx0" brushRef="#br0" timeOffset="9">11261 12980 8111,'-2'-15'6,"-1"1"1,-2 0-1,2 0 1,2 0-1,1-2 1,0-2 1415,0-1-1162,6-6 0,-3 1 1,7-7-1,1-6 1,1-2-1,3-5 1,0-2-1,3-3 1,1-3 237,-2-3 1,4-1 0,-2 4 0,-2 5-257,-1 3 1,3 7 0,-2 6 0,-3 7-63,-3 10 1,-6 6 55,5 8-258,-1 6 0,1 4 0,-3 10 0,1 9 0,-1 7 0,-1 7 0,-3 4-200,-1 5 0,2 3-22,1 2 0,0-1 0,-5-4 0,0-3-454,0 0 0,0-12 236,0 1 0,0-8 0,0-6 75,0-5 1,0-13 341,0-10 0,0-11 0,1-15 0,4-4 39,5-9 0,-2-1 104,1-8 0,1 4 0,4-4 1,0-3 225,0-5 1,0 1-164,1-2 1,-1 2 0,0 2 0,0 1 54,1-1 1,-1 13 131,0 6 1,-5 14 52,1 10 0,-5 7-194,4 12 1,-6 5 0,4 9-1,-3 4 247,1 4 1,1 8-275,-1 3-111,-3 3 0,4 1 0,-6 4 0,0 3 0,0 5 0,0 0 0,0 1-448,0 0 1,-6 8-84,-4 4 0,-2-6 1,-1-2-1,2-9-602,1-5 1,6-6 270,-6-10 0,7-7 0,0-5 793,6-6 0,11-5 0,8-6 0</inkml:trace>
  <inkml:trace contextRef="#ctx0" brushRef="#br0" timeOffset="10">11972 13051 8043,'-14'8'1232,"-1"-4"-561,7-2 1,8-8-382,10-4 1,7-4 0,4-5 0,1-5-63,3-3 0,-3-3 0,2-3 0,1-5 40,2-3 0,-3-6-198,0-1 1,-7-5 0,2-1 0,-3-4 19,-2-4 1,0 2-79,0 8 0,-4 3 0,-2 8 0,-2 4 382,-3 9-230,5 6 0,-5 14 1,7 5-1,-1 6-70,-1 6 0,3 12-22,-6 7-172,6 7 0,-8 9 1,5 2-1,0 3 1,-2 0-623,1 0 0,-3 3 456,-4-4 0,0 2 1,0-7-1,0-7-402,0-4 1,0-10 395,0-3 0,-1-10 0,-2-6 211,-2-6 1,-5-11 121,6-10 0,-1-4 1,5-5-1,1-5 73,4-3 1,3-3 48,6-4 1,1-2-1,-1-9 1,2-1 238,2-1 0,5-6-260,5 6 0,0-4 0,1 8 1,-1 6 174,1 6 1,-6 13 146,1 4 1,-6 15-58,1 4 0,-5 12-102,-5 6-185,-2 10 0,-3-2 0,1 9 0,-2 2 0,-1 5 185,-2 4 1,0 1-425,0 4 0,0 1 0,0 0 0,0 1-130,0 3 0,-2 2-59,-3 3 0,-1 2 0,-5-7 0,2 1-556,-2 1 1,-1-11-80,3 0 0,-2-13 0,6-6-1020,2-3 1124,1-9 1,4-3 818,3-14 0,9-6 0,8-12 0</inkml:trace>
  <inkml:trace contextRef="#ctx0" brushRef="#br0" timeOffset="11">13180 12013 8157,'5'-27'130,"1"2"1,1 3 2447,-1 1-1465,5 8 1,-9 13-848,2 10 0,-8 9 0,-7 6 0,-7 7-216,-6 6 0,4-2-177,1 2 0,-2 0 1,4 4-1,3 1-368,3 0 1,3-2 51,-2-3 0,10 1 1,10-6-1,4-1-63,5-2 1,8-3 617,6-3 1,0 1-1,-4-6 1,-2 0 649,-4 1 0,-4-2-322,-9 5 0,-4-5 0,-6 2 0,-2-1 316,-2 0 1,-9 0-916,-6-5 1,-5 1 0,4-1-1,-1-2-729,1-2 0,1 1 693,5-6 195,-1-1 0,1-4 0,0 0 0</inkml:trace>
  <inkml:trace contextRef="#ctx0" brushRef="#br0" timeOffset="12">13351 12709 8196,'-10'0'726,"1"2"1085,-2 3-1578,5-4 1,-5 7 0,4-3 0,-1 3-1,-3 1 1,0 1 0,0 1 0,2 3 0,-2 4-283,-2 0 0,-1 1 1,1-4-1,2-1-1444,2 0 1493,5 0 0,-8 1 0,4-1 0</inkml:trace>
  <inkml:trace contextRef="#ctx0" brushRef="#br0" timeOffset="13">13934 11885 8131,'-5'-10'98,"-1"3"164,-2 0 0,-2 2 0,-4 5 0,0 0 0,0 2 0,0 3-28,-1 4 1,-5 9 0,-2 2 0,-2 1-384,0-1 0,7 1 203,-2-2-104,3-3 1,-1 4 0,1-6 0,5 1-1,3-1 104,5 0 0,0 0 1,0 0-1,-2 1 152,2-1 1,1 2-80,2 3 0,-5-2 0,-1 7 0,0 1 66,-1 2 1,-4 3-235,2 3 1,-4 3 0,-1 5 0,0-1-148,0-2 0,1-2 24,3 2 1,4 1 0,6-5-1,0-4 78,0-5 1,2 0 116,2-6 1,4 0-1,8-5 1,1-1 85,2-4 1,5 4-213,-5-3 1,6 1-1,-1 0 1,1-3-94,-1-2 1,3-1-20,-3-5 0,2 0 0,3 0 0,-2 0-344,-4 0 1,4-7-8,-3-2 0,3-4 152,1-1 1,-4 0 405,0 0 0,-7-7 0,4-1 0</inkml:trace>
  <inkml:trace contextRef="#ctx0" brushRef="#br0" timeOffset="14">13763 12638 9280,'0'-9'860,"2"1"1,3 2-263,4 3 1,8-5 0,4 0 0,1-2-507,3 1 1,4 1-1,2-5 1,4 1-1017,1-4 1,2-2 227,5 4 0,-5-5 696,0 0 0,-7-6 0,4 3 0</inkml:trace>
  <inkml:trace contextRef="#ctx0" brushRef="#br0" timeOffset="15">13806 12070 8164,'-8'-7'1561,"3"-2"-1876,4 3 315,7-1 0,2 1 0,6-2 0</inkml:trace>
  <inkml:trace contextRef="#ctx0" brushRef="#br0" timeOffset="16">7081 14785 8120,'8'-20'174,"-2"-3"1,0 1-1,4 3 1,1 4-1,0 2 461,-2 3 1,-7 6-1,-2 8-604,-8 6 1,-12 4 0,-9 4 0,-7 2 0,-5 1 0,-2-1-638,0-3 0,-4-1 389,0-1 199,-7-1 0,10-2 1,-4-2-1,6-5 1,4-4 158,5-1 0,4-5 1,5-1-1,7-2 381,6-3 1,5-1-151,6-3 1,0 6 0,1 1 109,4 2 1,-2 1-483,7 5 1,-7 1-1,2 4 1,-4 6 63,-1 7 0,0 5 9,0 10 1,-11 4 0,-5 7 0,-3 3 106,-1 6 1,-5 8-155,1 5 1,11-27-1,1 1 1,-1 1 0,2 1-1,1-1 1,1 0-74,1 1 1,0-1-1,1 1 1,1-1-42,1-1 0,1 0 0,0 3 0,2-1 1,3 34-1,6-9-392,7-10 0,0-9 358,5-5 0,3-7 1,2-4-1,3-8-1,1-10 0,1-1 190,-1-9 1,7 1-1,3-5 1,4-2 662,6-2 1,-3-4-475,8-6 0,-3-5 1,2-2-1,-4 1 45,-4-1 0,-8 2-435,-3 5 1,-3 0 0,-3 1 0,-3 2-1146,-5 2 0,-2 4 1279,2-5 0,3 1 0,7-5 0</inkml:trace>
  <inkml:trace contextRef="#ctx0" brushRef="#br0" timeOffset="17">7834 15311 8076,'-1'-35'625,"-2"-1"1,0 0 88,4 2 1,10 9-1,10 3 1,2 0 490,7 0 0,-1 6 125,4 2-1060,-3 6 0,3 8 0,2 2 0,0 4 1,-2 8-67,-6 8 1,0 11-1,-8 7 1,-4 6-261,-4 6 0,-4 2-114,-7-2 1,0 3 0,-2-3 0,-3 3-437,-4 2 0,-8-11 155,-2-3 0,0-15 1,4-3-1,1-6-65,0-6 1,5-10 655,-1-3 1,7-8 0,0-12 0,6-9 83,6-7 0,9-5-134,1-2 1,8-6-1,-1-3 1,6-5 34,0-4 0,2 2-106,0-2 0,3 2 0,-3 4 0,-3 1-14,-1 2 1,-8 14 749,-3 5 51,-9 9 1,-10 16-531,-10 4 1,-7 10 0,-2 7-1,0 6 124,-2 3 1,4 6-319,-7 5 1,7 7-1,-2-2 1,3 4-134,2 6 1,0-3-218,0 8 1,6-8 0,3 4-1,3 0-613,2 3 1,7-7 457,2-3-34,10-8 1,3-6 0,7-11 0,1-6 0,1-6-459,2-3 1,5-10 159,-4-6 0,5-5 0,-1-7 755,3 3 0,2-7 0,-1-7 0</inkml:trace>
  <inkml:trace contextRef="#ctx0" brushRef="#br0" timeOffset="18">9157 15396 9255,'-8'0'3208,"1"0"1,7 2-2185,0 3 0,7 4 1894,2 10-2634,-2 3 0,5 7 1,-2-1-1,1 2 1,0 2-1076,-2 1 1,-1 2 0,3-4 0,-3 4-4207,-2 1 4997,6-4 0,-11 3 0,5-7 0</inkml:trace>
  <inkml:trace contextRef="#ctx0" brushRef="#br0" timeOffset="19">10436 15425 8200,'8'-21'319,"3"5"0,-4-2 1,0 2-1,4 3 743,2 4 1,-3 2 0,-2 10-1,-2 7-563,-3 9 1,-1 8 0,-4 6-1,-1 6 1,-3 6 0,-2 2-636,-3-1 0,-1 0 1,1-1-1,2 4 136,-2 2 0,-8 1 0,-3 5 0</inkml:trace>
  <inkml:trace contextRef="#ctx0" brushRef="#br0" timeOffset="20">11574 15169 8294,'0'-14'174,"0"-1"1,0 0 0,1-3-1,4-2 1,6-2 698,6-4 1,6 0-1,7-1 1,1 1-1,4 3 1,0-1 24,-1 2 0,4 1 1,-6 9-1,-4 2-561,-2 6 0,-9 2 0,2 5 0,-5 5-201,-4 6 0,-4 16-248,-6 3 1,0 7 0,-2 4 0,-2 4-457,-6 4 0,-2 3 257,-3 2 0,0 0 0,-3-2 0,-1-3-700,2-5 0,-4-4-147,2-5 1,2-5 410,7-9 1,-1-11 695,7-13 1,1-13 187,7-11 1,9-9 0,6-6-1,0-6 83,1-2 1,1-7 41,3 2 1,2 2-1,-3-1 0,0 0 535,1 1 1,-5-1-431,5-1 1,-9 10-1,1 8 1,-5 6 1301,0 4-1181,-4 4 1,-3 13 0,-7 7-140,-2 8 0,-6 11-358,2 5 0,-4 9 0,1 5 0,1 5 21,1 4 0,7 2-288,-2 3 1,4 2-1,1-5 1,1 1-1368,4 4 0,4-7 832,10-4 0,4-7 0,7-9 0,4-5-975,9-7 1786,0-7 0,12-21 0,-5-3 0</inkml:trace>
  <inkml:trace contextRef="#ctx0" brushRef="#br0" timeOffset="21">12754 15268 8059,'0'-14'0,"0"-2"651,0-3 1,11 2 0,5-5 0,4 0 850,5 0 1,2 3-950,2-5 0,-1 8 1,1 1-1,-3 5 828,-2 4-1366,-3 1 1,-9 18 0,-2 7 0,-5 10 157,-4 8 0,-7 5-160,-4 4 1,-2-1-1,-3 6 1,1 2-87,0 1 0,5-4-125,-1-4 0,7-9 1,-2-5-1,4-3 107,1-2 0,6-12 18,3-6 1,9-9-1,2-5 1,2-7-439,4-7 1,-4 1-534,1-7 0,-4 5 1044,5-5 0,-6 1 0,2-6 0</inkml:trace>
  <inkml:trace contextRef="#ctx0" brushRef="#br0" timeOffset="22">13493 14700 8020,'-14'-7'512,"0"-2"0,3-2 0,6 0 270,10 1 0,12 7 1,7-3-1,4 1-405,5 0 1,5-4-1,10 3 1,4-2-26,3-3 0,7-2 0,1-1 0,2 0 175,2-1 1,-2 1-60,2 0-359,-14 0 0,3 4 0,-15 2 0,-5 0 1,-8 2 743,-7 0-495,-12 1-311,-9 5 0,-7 6 0,-8 4-185,1 3 0,0 1 132,0 0 0,4 5 0,1 1 0,-1 1-84,2 0 1,-3 5 22,7 3 1,-6 1-1,4 8 1,-1 1-125,1 2 0,-3 10 6,4 6 0,-5 0 1,6 6-1,1-2-204,1 1 0,2 6 219,0-2 1,0-9-1,2-5 1,2-8 72,6-6 1,2-3 310,3-6 1,-1-3 0,0-2 279,0-5 0,-1-3-71,-4-2 0,-4-1 1,-10-2-1,-6-2 211,-6 2 1,-5-3-432,-7 2 0,-4-1 0,-2 4 0,1-2-659,-1-2 1,-5-4-732,3 5 0,7-3 0,3 3 1187,5-5 0,3 3 0,4-1 0</inkml:trace>
  <inkml:trace contextRef="#ctx0" brushRef="#br0" timeOffset="23">8190 10307 8469,'0'-14'588,"0"4"1,-2 4 0,-2 6-363,-6 11 1,-3 16 0,-2 17-1,-3 11 1,-1 10 0,2 6-221,1 5 1,11-36 0,2 1 0,0 3-1,1 2 1,1-1 0,1 1-23,-1-1 1,2-1 0,2-2-1,2-1 1,7 29 0,7-4-376,4-4 1,-5-2 222,6-8 1,-11 0-1,1-16 1,-3 1-175,-3-4 0,3-5 171,-6-4 0,0-3-344,-5-7 271,0 0 1,-7-6 0,-2-5-76,-4-6 1,-1-7 289,0-9 1,-2 2-1,-2-5 1,0 0 555,0 0 0,-2 0-142,1-2-76,0 3 0,4 2 0,1 1 1,0 0 755,0 2 1,6 7-105,3-1-779,4 7 1,1 5-313,0 12 1,6 2 0,3 8-1,4 1-115,1 2 0,-4-4-36,-1 1 1,1-7-125,4 2 564,0-3 1,-4-8 0,-1-3 0,2-5 0,3-5 283,5-4 1,-3-10-1,3-5 1,-3-3 155,-2-1 1,2-1-517,3 1 1,-2 4-1,5 2 1,0 1-1270,1 4 1,0 3 1185,6 4 0,-1 4 0,1 6 0</inkml:trace>
  <inkml:trace contextRef="#ctx0" brushRef="#br0" timeOffset="24">12242 10776 8512,'-14'-5'-286,"-1"-1"1,1 0 0,2-2 477,2 0 1,2-2 0,5-4-1,-2 0 1,2-2-191,2-3 0,1 3 1,0-4-1,0-1 253,0-2 1,4-3-86,1 3 82,0-4 1,-5 6-1,0-4 1,0 3-1,-2 1 956,-2 4-989,2 8 0,-6-3 0,5 9 0,-3 6-138,-2 10 1,4 14 0,0 12 0,2 9-226,2 9 1,0 7 49,0 12 0,2 5 0,0-37 0,0 0 0,3 1 0,2-1-294,1-2 1,1-1 0,-1 2-1,1-2 138,15 35 0,0-6 1,3-10-1,-4-8-364,-4-10 1,-5-5 261,-4-9 1,-10-4 0,-11-4 0,-7-2-161,-5-6 0,-6-2 512,-4-1 0,2-2 28,-7-7 0,6-2 0,-1-4 0,4-7-14,6-4 0,-3-7 314,8 5 0,5-5 0,8 5 1,5 4 1033,5 4 1,9-1-815,10 8 0,4-1 0,4 5 1,3 2 270,1 2 1,2 4-797,4 6 57,1 1 0,-2 4 0,-1 0 0,-6 0 0,-2-1-548,-5 1 0,-13-4-75,0-6 0,-11-7 1,-1-4-294,-5-11 0,-7-9 242,6-11 1,-1-3 0,5-7 593,0 1 0,6-7 0,2-2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0.466"/>
    </inkml:context>
    <inkml:brush xml:id="br0">
      <inkml:brushProperty name="width" value="0.05292" units="cm"/>
      <inkml:brushProperty name="height" value="0.05292" units="cm"/>
      <inkml:brushProperty name="color" value="#FF0000"/>
    </inkml:brush>
  </inkml:definitions>
  <inkml:trace contextRef="#ctx0" brushRef="#br0">4166 3838 8502,'-22'0'330,"2"0"0,7-6 99,3-3 0,12-2 1,14 0-1,11 1 0,11-1 1,9-2-1,8-2-102,5-4 0,13 1 1,0-4-1,-34 11 1,1 0-1,1 0 1,1 0-1,1-1 0,0 0-254,-1 1 0,-1 0 0,34-9 0,-4 5-732,-8 1 0,-6 1 1,-7 4-1,-9 4-1539,-11 4 2198,-14 13 0,-3 4 0,-5 13 0</inkml:trace>
  <inkml:trace contextRef="#ctx0" brushRef="#br0" timeOffset="1">4365 3782 8424,'2'-19'348,"1"0"0,2 1 0,0 2 1346,1 2-1059,-5 0 0,12 6 1,-3 5-1,1 6 0,-2 10 932,-4 9 0,-5 3-1389,-5 13 1,0 6 0,-7 8-350,-4 4 1,-1 7-1,2 2 197,1-1 0,0 12 1,0 0-1,6-36 0,1 1-24,0-1 0,0 0 0,2 1 1,1 0-252,-6 35 0,7 2 0,0-6 0,6-2-84,7-10 1,5-8 182,9-9 1,1-4-1,13-4 1,3-8-263,5-5 1,9-8 240,7-5 0,9-5 1,-3 0-47,0-2 0,-5-8 0,2-4-143,-2-3 0,-4-2 0,-10-3-365,-7-1 1,-10-4 0,-4 4-741,-7 1 0,-7-2 1465,-5 1 0,-2-13 0,-7 2 0</inkml:trace>
  <inkml:trace contextRef="#ctx0" brushRef="#br0" timeOffset="2">4280 4663 8083,'-14'0'864,"0"2"585,-1 2-735,14-2 1,10 4 0,20-7 0,10-6-1,12-7 1,10-8 0,7-5 19,3-1 1,-30 11-1,0-1 1,3-1-1,1 0 1,1-1-1,0-1-578,0-1 0,-1 1 1,-1 3-1,-1 0-773,28-15 0,-8 9 1,-7 5-1,-12 5-1214,-9 4 1831,-12 10 0,4 15 0,-5 7 0</inkml:trace>
  <inkml:trace contextRef="#ctx0" brushRef="#br0" timeOffset="3">5887 4364 8084,'0'-19'143,"-2"-1"0,-1-1 0,-2 1 0,2 3 0,1-1 0,1 1 0,-2-2 715,-2 1 0,-6 4 0,1 5 0,-4 4 0,-3 7 0,-4 7 153,-1 10 0,3 13 0,-3 6-655,1 3 0,-2 3 0,5 3 0,4 5-325,3 4 1,8 4 0,-2-2 0,4-3 0,4-1-464,6-3 0,9-2 139,15-7 1,5-7 0,8-7-1361,1-7 0,7-12 0,-2-4 152,3-3 1,-4-9 0,-6-4 1500,-5-6 0,-5-5 0,-7-7 0</inkml:trace>
  <inkml:trace contextRef="#ctx0" brushRef="#br0" timeOffset="4">6143 4549 8084,'0'-20'716,"1"4"0,2-5 1,4 2 203,0 0 0,3 1 0,4 5 0,0 3 172,1 6 0,5 2-624,4 2 1,-2 8 0,0 5 0,-1 6-296,-4 3 1,-1 6-448,-2 5 0,-6 2 0,-3-3 0,-4 1-73,-1-2 0,0-2-298,0-5 1,0 1 0,0-6-1713,0-2 2310,0-7 0,0-6 0,0-10 0,0-7 580,0-4 0,0-10-90,0-1 0,0 1 0,2-3-23,3 5 0,-2 2 0,5 0 30,-2 4 0,0 5 0,-1 4-22,4 5 0,-1 5-462,2 5 0,-5 5 0,4 7 0,1 4-1385,-3 1 1,6 1-1543,-3 6 2381,2-7 1,2-2-1,1-5 580,-1-1 0,6 0 0,2 0 0</inkml:trace>
  <inkml:trace contextRef="#ctx0" brushRef="#br0" timeOffset="5">6768 4308 8084,'8'-7'330,"5"6"1,-4-4 0,4 3 475,1 2 0,5 2 0,1 3 0,1 6 1421,0 6 1,2 5-1692,-4 7 1,5 5 0,-7 4 0,-3 3-518,-2 2 0,-9 0-559,1-1 0,-8-1 0,-6-3 0,-2-5-1334,-3-3 1,0-3 1873,-4-3 0,-10-3 0,-7-7 0</inkml:trace>
  <inkml:trace contextRef="#ctx0" brushRef="#br0" timeOffset="6">8275 4606 8129,'-36'-5'538,"3"1"1,3-6-1,3 4 1,3 0 451,5-1 0,11 2 0,8 5 0,10 0 0,9-1 0,9-2-694,8-2 0,6-6 1,2 1-1,2-1-787,1 2 1,0-2 0,-4 6 0,0 0-642,-1-1 0,-5 4 0,-6-1 0,-7 8 212,-10 9 1,-8 12 0,-12 10 0,-10 5 492,-11 8 0,-9 0 484,-11 3 1,1-1 0,-5 1 0,4-5 710,6-3 1,8-9-65,14-7 0,8-12 0,19-13 604,11-6 1,15-11-682,18-10 0,10-2 0,6-4-656,-31 13 0,0 0 0,36-14 0,-35 13 0,0-1-2892,34-15 2697,-7 7 224,5 0 0,-12 8 0,4-3 0,-4 3 0,-1 0 0</inkml:trace>
  <inkml:trace contextRef="#ctx0" brushRef="#br0" timeOffset="7">9811 4478 8127,'0'-14'284,"0"-2"0,0-1 1,0-4-1,0 1 1,0-2-1,1-1 0,4-2 2982,4-2-2944,4-1 1,8 4-1,2 2 1,4 2 0,3 2-1,2 4 1,1 5-1,-1 5 1,-2 9 163,-2 9 0,-1 7 1,-3 9-1,-5 5-860,-4 7 1,-5 1 0,-2 6-27,-2 0 1,-1 0-1,-7 3-238,-3-5-7,4-9 0,-12-3 0,4-7 0,-4-1 0,-1-5 0,0-7 453,-1-9 1,3-8-1,2-7 265,6-10 0,2-13 0,2-6 1,0-4 351,0-6 0,2-2 118,2-7 0,3 0 1,4 0-1,-2 2 377,2 3 1,0-2-207,-1 7 1,1 6 0,-5 9 1268,2 7-1775,-5 11 0,4 9 1,-7 11-1,0 8 72,0 8 1,4 7-94,1 4 1,6 3 0,-1 7-226,2 0 1,9-1 0,2 1-2046,4 0 1332,2-1 1,1-5-1,3-4 1,5-5-1,3-4-384,2-5 0,-1-10 0,1-4 0,0-5 1135,-1-5 0,1-3 0,-1-6 0</inkml:trace>
  <inkml:trace contextRef="#ctx0" brushRef="#br0" timeOffset="8">11119 3924 8106,'-10'0'728,"1"0"1,-2 0-1,-2 0 408,-1 0 1,6 6 0,3 4-1,4 4 581,1 5-1389,0 9 0,6 10 0,3 9 0,6 7 0,2 8 0,4 10 0,-11-30 0,0 0-297,1 4 0,-1 1 0,0 4 0,-1 1 1,-3 0-1,0 0 0,0-1 0,-1-1-460,0-1 1,0-1 0,-3-1 0,-1-1-222,1-5 1,1-2 0,3 31-1,-1-21 1,-2-5-1411,-2-8 1,-1-6-383,0-6 2442,-6-10 0,-2-7 0,-6-7 0</inkml:trace>
  <inkml:trace contextRef="#ctx0" brushRef="#br0" timeOffset="9">11232 3995 8106,'35'-57'99,"-5"13"0,3 6 1,-1 8 784,1 6 0,4 4 0,5 7 0,2 3 894,4 6 0,-9 4 595,4 4-1814,-10 11 0,0 7 0,-9 8 0,-7 3 1,-6 5 1598,-6 3-2147,-10 2 0,-4 4 0,-10 0 0,-6 1 1,-5-1-1105,-3 1 35,-7-1 1,5-1-1,-3-4 1,5-5-1,2-6-1937,-3-2 0,9-7 2995,-3-3 0,2-3 0,-2-2 0</inkml:trace>
  <inkml:trace contextRef="#ctx0" brushRef="#br0" timeOffset="10">11986 3981 8065,'14'-15'577,"-1"1"1,-2 2 0,-3 0 3017,-2 3 1,-3 7-1656,-7 2 1,-9 13-1435,-6 11 0,-6 4 0,3 4 1,-1 3-331,4 1 1,4 2 0,0 4-649,1 1 0,6 0 0,4-1 0,4 1 0,6-2-1196,8-3 1,8-5 811,11-9 0,4-5 0,5-10 0,1-7-273,0-10 0,1-3 289,3-13 0,-9-1 840,0-8 0,0-4 0,-2-5 0</inkml:trace>
  <inkml:trace contextRef="#ctx0" brushRef="#br0" timeOffset="11">12270 4066 8065,'10'0'188,"-1"0"0,1 0 0,4 1 1005,0 4 1,2 3 1175,3 6-1971,-3 7 0,6 1 0,-5 8 1,2 2-1,-1 2 0,-4 3 1,-3 1-177,-2-2 0,-5-3-311,0-9 1,-2 1-1,-2-6-414,0-2-23,-6-7 0,-1-10 0,-2-10 0,4-4-295,3-5 0,2-8 707,0-6 0,2-6 1,3 1 121,4-3 0,4 4 0,1 4 259,0 3 0,0 3 0,1 4 0,-1 5 611,0 7 0,0 6-175,1 10 1,-3 5-1,-1 9 1,-1 6 605,1 7 1,-5-2-1980,-1 3 397,3 3 0,-7-6 0,4 3 0,-3-3 0,-2-1-1093,0-1 0,0-6 0,0-3 1366,0-3 0,0-2 0,0 0 0</inkml:trace>
  <inkml:trace contextRef="#ctx0" brushRef="#br0" timeOffset="12">12754 3838 8095,'28'-6'463,"1"-2"1,1 0 970,3 4 1,3 2 0,7 2-1,-1 3 540,1 7 1,3 5-682,-3 14 0,2 4 0,-8 3 252,-1 5 0,-1 2 1,-8 12-1064,-4 4 0,-8 1 1,-11-3-796,-2 0 1,-5 4-1,-5-1-2238,-6-5 1935,-10 2 0,0-12 0,-9 2 0,-6-3 616,-7-1 0,-11-7 0,-8-1 0</inkml:trace>
  <inkml:trace contextRef="#ctx0" brushRef="#br0" timeOffset="13">9967 3540 15909,'29'-36'-29,"1"-6"0,1 6 1,4 0-1,1 3 1,4 3-1,1 1 1,0 1 942,-3-1 1,-10 7-1,-10 3 1,-7 3-774,-7 2 0,-4 6 0,-4 4 0,-9 2 0,-11 2 0,-14 2 138,-11 2 1,-19 4 0,-7 8 0,33-7 0,0 1-186,-3 1 0,0 2 0,-2 0 0,-1 1 0,-4 0 0,-2 2 0,-1-1 0,0 1-438,-1 1 1,0-1 0,-2 2 0,0-1 266,6 0 1,0-1-1,0-1 1,1 0 0,3 2-1,0-1 1,2-1-1,2-3-124,2-2 1,2-1-1,-22 9 36,24-14 1,14 0 0,10-9-1,10-5-1185,7-2 0,11-3 1344,10 1-650,9 6 1,11-4 655,13 2 0,0-2 0,6-3 0</inkml:trace>
  <inkml:trace contextRef="#ctx0" brushRef="#br0" timeOffset="14">8759 3810 20235,'6'-14'-814,"0"-5"0,5-2 0,0 1 133,5-1 992,-2 2 0,7 0 1,-7 0-1,2 2 1,1 1-1,2 2 1,-1 0 1559,-3 0 1,0 4-1019,-1 1 0,2 5 0,1 0 1,4 5-13,1 9 1,1 1-685,6 12-445,6 1 0,-4 11 0,5 3 0,1 3 0,-1 2-454,4-1 0,1 7 0,0 3 1,-3 4-855,-5 0 1,-3 1 567,-2 0 0,-6 0 1,-4-2-1,-7-1 831,-6-2 1,-16-6 0,-5 3 0</inkml:trace>
  <inkml:trace contextRef="#ctx0" brushRef="#br0" timeOffset="15">9299 4492 12663,'14'-28'150,"5"6"0,0 3 0,-2 3 675,-1 2 1,-3 8-1,-4 6-544,-4 7 0,-5 14 1,-5 7-1,-4 9 106,-4 4 1,-6 8-335,0 3 0,-8 3 1,1 4-1,-6 1 245,0 1 1,1 9-355,-2 1 1,3 2 0,13-34 0,0 1-1,3-2 1,0 1-88,-10 35 1,5-8-1240,10-4 1109,2-10 1,20-9-1,8-12 1,10-5-1,13-9 520,12-6-201,7-5 0,16-6 0,-36 0 0,1-1 0,5-1 0,1-1 0,6-2 0,1-1 258,3-2 0,1-1-372,6 1 0,-1 0 0,-5-5 0,0-1 0,-2 3 0,0 0 0,-5 0 0,-2 0 1,-5 1-1,-1 1 0,-4 1 0,-2 0 0,28-5-3656,-13 4 3724,-9 3 0,-22 6 0,0 0 0,-1 0 0</inkml:trace>
  <inkml:trace contextRef="#ctx0" brushRef="#br0" timeOffset="16">9512 7236 8454,'-28'0'25,"1"0"1,2-1 0,2-4-1,3-3 1,4-2 0,3 1-1,6-4 1,0-4 636,4-7 1,8-4-1,6-5 1,6-7-1,9-6-327,5-6 0,2-3 1,8-3-1,2-1 1,-3 2-1,-6 7-209,-4 4 0,-3 10 0,-3 2 0,-5 6-237,-3 4 205,-9 10 0,-7 9 0,-11 13 0,-6 10 99,-7 8 1,-2 14-117,-3 3 1,1 1-1,1 8 1,3 0 18,5-1 1,5-1-267,4-3 1,4-5 0,6 2 0,3-5-443,7-9 1,7-6 262,16-10 0,5-7 0,8-7 0,3-8-351,2-5 0,-6-12 161,3-4 0,-4-9 1,-3 0-1,-5-3-1146,-7-1 1685,-7-1 0,-2-6 0,3-1 0</inkml:trace>
  <inkml:trace contextRef="#ctx0" brushRef="#br0" timeOffset="17">9882 6056 8454,'-19'0'0,"0"0"2207,1 0-1238,3 0 0,13 0-1038,7 0 0,6 0 0,5 0-363,3 0 1,-2 7-1,7 2 432,1 4 0,8 7 0,4 2 0</inkml:trace>
  <inkml:trace contextRef="#ctx0" brushRef="#br0" timeOffset="18">10308 6667 8423,'2'8'329,"3"-3"0,-2-3-34,6-2 0,1 0 0,4 0-1031,0 0 430,0-7 0,5 4 0,2-5 0,-1 2 1,3 3-1600,-1 1 1905,-5 2 0,10 13 0,-5 3 0</inkml:trace>
  <inkml:trace contextRef="#ctx0" brushRef="#br0" timeOffset="19">10522 6923 8423,'-5'19'514,"0"0"1,4-6-146,10-8 0,8-5 41,17-5 0,2-8 0,8-7-410,3-2 0,4-2 0,6-4 0</inkml:trace>
  <inkml:trace contextRef="#ctx0" brushRef="#br0" timeOffset="20">10806 4933 8448,'-10'-1'152,"3"-4"1,-1-3 0,1-2 0,-1 1 0,2-2 881,0-2 0,-5 1-982,1 2 0,6 4 0,2 7 0,7 3-176,3 0 0,1 7 0,4-1 1,-2 2-6,-2 3 0,-4 4 58,4 0-118,-5 0 1,7-5 0,-7 0 0,0 0 37,-3 0 560,5-6-362,-4 5 0,4-19 1,-6-2-1,0-10-405,0-4 0,2-3 292,3-8-1404,-4 3 1470,12 1 0,-5-4 0,6 3 0</inkml:trace>
  <inkml:trace contextRef="#ctx0" brushRef="#br0" timeOffset="21">10891 4308 8550,'-14'-15'87,"-5"-4"1,2 0 0,2 2 564,4 1-269,2 8 1,-4-4 0,2 4 0,3-2 0,0 2-23,1 2 1,3 3-791,0 8 1,4 3 0,3 6 0,3 2 428,2 3 0,8 3 0,6 6 0</inkml:trace>
  <inkml:trace contextRef="#ctx0" brushRef="#br0" timeOffset="22">12612 5175 8317,'-15'-5'-124,"1"-1"1,2-2-1,2-3 431,5-2 0,8-6 1,5 0-1,3 0 1,5 0-1,2-1-33,2-2 0,-3 0 0,6-4 0,-3 4-65,-2 2 1,-3 1 0,0 4 0,-1 3-55,0 2 0,-5 4-88,1 6 1,-5 2 0,3 2 0,-2 7-195,-3 7 0,-1 4 13,-2 6 0,0 1 0,0-1 0,0 1-477,0-1 0,0-4 244,0-1 1,1 0 0,2 0 0,4-5-721,1-7 0,-4 0 1067,6-7 0,-1 8 0,5-5 0</inkml:trace>
  <inkml:trace contextRef="#ctx0" brushRef="#br0" timeOffset="23">12740 4720 8404,'0'-14'172,"0"-1"569,0 1 0,0 0-26,0 0-715,0 6 0,6 8 0,2 8 0</inkml:trace>
  <inkml:trace contextRef="#ctx0" brushRef="#br0" timeOffset="24">7522 9582 8472,'-43'-6'209,"3"-2"0,7-2 366,10 1-49,12 6 0,6-4 0,11 7 0,8-1 1,10-3-1,8 0 0,7-1 0,7 0 0,6-1-318,3-2 1,2 0 0,0-3-1,-2 3-659,-2 2 1,-4 0 0,-8 2 0,-4 0-1025,-3 0 0,-12 9 897,-8 5 1,-14 9-1,-17 4 1,-15 6 488,-14 4 1,-7 3 0,-6 5 0,-1-1 701,-2-2 0,1-5-133,4 5 0,11-7 0,7 1 0,9-7 2598,12-6-2399,9-9 1,28-4 0,9-8 0,13-2-110,11-6 0,4-7-801,15-2 0,-10-2 1,6 4-1,-7-2 231,-3 2 0,6 1 0,2 2 0</inkml:trace>
  <inkml:trace contextRef="#ctx0" brushRef="#br0" timeOffset="25">9469 9113 8409,'0'-41'51,"0"3"0,0 6 0,0 5 0,0 5 0,0 2 0,-1 2 1905,-4 2-1576,4 9 0,-12-4 0,3 6 0,-2 2 0,-2 1 1,-2 2-1,-2 0 0,-1 0 2969,2 0-2927,1 0 1,2 6-1,0 5 1,1 7-1,4 7 1,2 7-1,3 6 956,-1 3 0,0 9-462,5 7-790,0 0 1,2 17 0,1-1 0,2 4 0,-3-37 0,0 1 229,5 38-1086,1-2 0,7-9 0,3-6 0,2-12 0,1-9-911,-1-8 0,6-9 1,-4-6-1,0-7-551,-3-7 2192,3-2 0,0-2 0,7 0 0</inkml:trace>
  <inkml:trace contextRef="#ctx0" brushRef="#br0" timeOffset="26">10379 9226 8527,'-14'-12'425,"0"2"0,3 7 1024,6 6 1,8 12-1,16 10 1,5 5-289,3 3 1,3 7-1,3-3 1,5 4 147,3 2-1485,2 0 0,-1 6 0,-1 1 0,-1 2 0,-4-1-1142,-1-2 487,4 5 0,-9-13 1,4-3-1,-6-13 0,-3-9 831,-1-7 0,-7-9 0,4-8 0</inkml:trace>
  <inkml:trace contextRef="#ctx0" brushRef="#br0" timeOffset="27">10891 9184 8527,'-28'-14'449,"1"1"1,3 3 861,5 6 0,2 10 405,-2 8-1317,3 7 1,-11 12 0,5 3 0,-2 5 0,-1 8 256,-5 5 0,0 8 0,-6 1 0,0 2-1362,-1 3 1,6-4-276,-3 3 1,8-4 0,7-2-1,9-10 981,7-10 0,3-6 0,0-7 0</inkml:trace>
  <inkml:trace contextRef="#ctx0" brushRef="#br0" timeOffset="28">11673 8530 11809,'0'-29'679,"2"7"1,3 3 0,6 5 2710,6 5-2981,-1 9 0,0 9 0,-7 10 1,1 6-1,-3 7 0,-2 7 1,-3 7 787,-2 6 0,0 4 1,0 4-1,0 4-1394,0 8 1,-7 3 0,-2 1 0,2-36 0,0 1-818,-3 1 0,1-1 0,1 1 1,0 0-1,-1-2 0,1-1 0,-5 32-1559,3-8 1,7-14 2494,-1-11 1,8 3 0,4-11 0</inkml:trace>
  <inkml:trace contextRef="#ctx0" brushRef="#br0" timeOffset="29">13195 9198 8364,'-15'-14'70,"1"1"1,0 2-1,0 3 1,-1 2-1,1 3 1,0 1 0,-2 2 92,-3 0 1,2 0 0,-7 2-1,0 1 14,2 2 0,-3 6 0,5-3 0,-3 1 713,-2 1-299,-2-1 1,-1 10-1,-1 2 1,-1 1 0,-1 3-1,-4 2 1,0 3 507,1 3 0,-6 5 0,2 9 0,-5 5-349,-4 4 0,0 7-611,18-30 0,1 0-309,1 2 0,0 0 0,-4 0 1,-1 1-1,2 0 0,1 0 0,0 1 1,0-1-1,0 0 0,1-1-754,2-2 1,2-1 0,-21 22 0,7-10 0,5-8-2275,3-7 1950,14-10 1,7-5 1247,18-9 0,7-10 0,13-3 0</inkml:trace>
  <inkml:trace contextRef="#ctx0" brushRef="#br0" timeOffset="30">12782 9852 8278,'7'-27'687,"2"2"0,2 3 1323,-1 1 38,2 9-1652,-17 5 1,2 10 0,-16 7 0,-6 10 0,-7 12 1937,-5 11-2068,2-1 1,-5 15 0,6 0 0,-1 8-1,0 4-417,3 2 0,9 2 0,5 1 0,7 2-225,7-2 1,10-9 167,8-8 0,13-19 1,11-16-1,5-9-323,4-9 1,-3-5 480,4-9 0,-6-5 0,-4-15 0,-5-2 534,-3-1 1,-8-7-73,-3 2 0,-9 2 1,-7 0-1,-6 1 252,-7 3 1,-4 7-564,-5 1 1,2 12 0,-7-1 0,-1 5-999,-2 5 0,0 1-3984,3 2 4881,4 0 0,12 7 0,2 1 0</inkml:trace>
  <inkml:trace contextRef="#ctx0" brushRef="#br0" timeOffset="31">13649 9568 8399,'0'-15'748,"0"1"0,0 0-254,0 0 0,8 0 0,7 1 0,7 3 0,6 6 0,5 2 978,5 2 0,10 0 1,4 0-1,1 0-1060,0 0 0,2-1 1,-5-3-1,1 0-886,-4 0 1,-4 3-323,-5 1 1,-5-2 0,-9-1-1,-5-2 796,-3 2 0,-2 8 0,0 3 0</inkml:trace>
  <inkml:trace contextRef="#ctx0" brushRef="#br0" timeOffset="32">14062 9425 8314,'0'-18'841,"1"-3"1,4 2 429,5 3 0,2 0-67,2 12 1,-4-1 0,-1 7 0,2 4 613,2 8 1,-5 7-1119,-3 7 0,1 7 0,-1 3 0,-2 3 363,-1 1 1,-7 3-1340,0 2 0,-4-3 1,2 4-1,-1-3-1245,-3 3 1,-1-4-428,-3 3 1,1-4 0,2-5 1947,2-5 0,-3-9 0,6-4 0</inkml:trace>
  <inkml:trace contextRef="#ctx0" brushRef="#br0" timeOffset="33">15953 9084 9730,'-14'-34'192,"1"4"0,3-4 1,9 6-1,9 4 0,12 5 1,10 3-1,8 2 1288,3 0 1,2 6-1,1 3 1,2 4-1047,1 1 1,-4 9-1,-7 9 1,-2 10 0,-9 7-1,-9 6-502,-10 5 0,-6 0 1,-6 6-1,-9 1-333,-7 3 0,-16 1 0,-6-1 0,-5 1-410,-5 0 1,4-6-559,-2-4 1341,12-9 1,-4-3-1,16-8 1,7-4-1,12-5 1,16-7 652,20-7 1,16-2-391,19-2 1,7-6-1,9-4 1,-39 5-1,2-1-276,2 2 0,1-1 1,-1-2-1,-1 1-779,3 1 1,0 1 241,-4 1 0,-1-1 0,29-7 1,-12 6-1,-9 2 578,-9 2 0,-3 1 0,-12 0 0,-11 0 0</inkml:trace>
  <inkml:trace contextRef="#ctx0" brushRef="#br0" timeOffset="34">17119 9113 8544,'0'-21'361,"1"-1"1,6 2 1131,7 5 0,6 9 0,9 12 0,-1 9 869,1 7 0,5 12-1389,4 9 0,2 1 0,-1 8 0,-1 2-311,2 1 0,1 4-1215,1 2 0,-5-1 0,-4 5 1,-5-3-1583,-4-7 0,1-4 1611,-6-9 0,0-7 524,-5-6 0,7-7 0,1-8 0</inkml:trace>
  <inkml:trace contextRef="#ctx0" brushRef="#br0" timeOffset="35">17858 8971 8522,'-27'-13'330,"2"3"1,3 7 1644,1 6 1,-3 13-967,5 13-451,-12 12 1,6 9-1,-15 10 1,-3 7-1,21-31 1,-1 2 0,0 0-1,0 1 1,1 0-1,0 0-209,0 0 1,1-1-1,0-2 1,1-1-1098,-18 36 0,5-1 1,9-10-1,7-6-1136,6-10 0,4-10-2037,7-10 3921,7-3 0,7-13 0,8-2 0</inkml:trace>
  <inkml:trace contextRef="#ctx0" brushRef="#br0" timeOffset="36">19237 8089 8429,'0'-41'394,"2"3"0,2 7 0,6 7 1,1 11-1,0 12 1252,-2 9 0,-5 12 0,2 9 0,-1 7-966,-1 5 1,3 8-1,-4 5 1,2 4 0,-2 5-1,-2 0-648,-1 1 1,0 5-1,-1 2 1,-4 8-789,1-37 0,-1 0 0,-4 0 0,0 0-1230,0-2 0,-1 0 1556,-9 38 0,10-11 430,-1-5 0,7 0 0,-3-12 0</inkml:trace>
  <inkml:trace contextRef="#ctx0" brushRef="#br0" timeOffset="37">19948 8814 8291,'-8'-20'2904,"-3"4"-2153,6-3 0,-6 17 1,0 13-1,-6 13 945,-7 8 1,-9 9-1123,-5 1 0,-3 7 0,-3 8 0,-4 0-159,-4 0 0,25-26 1,-1 0-542,-1-1 0,1 1 0,-1 4 1,0 0-1,-1-1 0,-1 0 1,1 0-1,0 1-114,2-2 1,1-1 0,-23 28-1010,7-3 0,7-7 0,4-5 0,7-9-1356,6-8 0,9-14 2605,6 1 0,-4-4 0,0 3 0</inkml:trace>
  <inkml:trace contextRef="#ctx0" brushRef="#br0" timeOffset="38">19848 9440 8282,'0'-29'344,"0"2"1,-1 5 640,-4 8 1,-4 16-1,-12 17 1,-7 14 658,-9 11 1,-9 7-1047,-1 5 1,0 6-1,4 1 1,2 2-271,3 3 0,18-29 0,2 1-463,3 0 1,2 0 0,0 0-1,2-1 1,2 28 0,7-9-291,10-9 0,9-11 87,16-19 0,10-6 1,8-15-1,1-3-95,0-4 1,-2-12 330,3-7 1,-6-1 0,-11-5 0,-7-1 199,-9-3 1,-6-3 377,-4-2 0,-10 5 0,-11 2 0,-6 3 19,-7 6 1,-8 0-898,-1 8 1,-11 2 0,1 7-1,-1 6-741,0 2 0,7 4 1143,4 2 0,-3 11 0,0 7 0</inkml:trace>
  <inkml:trace contextRef="#ctx0" brushRef="#br0" timeOffset="39">21043 9454 8248,'3'-32'438,"6"5"0,12 5 0,10 5 0,12 1 1,8 4-1,6 2 1215,4 5 0,-2 2 1,4 0-1,-2-3-1341,1-2 0,0 3 0,-7-3 0,-3 2 123,-5 3-1653,-2-5 1,-6 6 0,-6-3 1217,-9 4 0,0-5 0,-2-2 0</inkml:trace>
  <inkml:trace contextRef="#ctx0" brushRef="#br0" timeOffset="40">21626 8928 8335,'-8'-22'2913,"3"3"0,3 22-1733,2 11 0,5 16-323,0 8 1,4 5 0,-2 4 0,-1 5 468,0 4 0,1 4-1410,-3 6 1,-2-4 0,3 9 0,-5-2-1008,-5 1 1,-3 1-530,-6 0 0,-2-6 1620,-3-4 0,3-2 0,-4-3 0</inkml:trace>
  <inkml:trace contextRef="#ctx0" brushRef="#br0" timeOffset="41">23147 8473 8951,'-17'-33'524,"2"0"1,9 3 0,9 4 0,11 9 0,10 4-1,8 5 952,6 2 0,9 0 0,7 3 0,4-2-924,4 2 1,-2 7 0,-8 6 0,-6 4-796,-7 5 0,-6 3 0,-10 7 1,-11-1-1,-10-1 0,-12 0-990,-7 1 0,-10-4 1,-8 6-1,-1-6 246,-4-4 0,6 4 802,1-5 0,-1 0 0,6-5 0,7 2-29,9 3 1,7-2 237,10 7 1,12-5-1,16 4 1,15 3 726,10 1 1,7 3-251,6 3 0,-13-3 0,-7 3 0,-13-3 431,-14-2 1,-13-4-462,-21 0 0,-18-7 0,-23 2 0,-10-3 98,-11-2 1,32-9 0,-2 0-736,0-1 1,-1 1-1,-36 3 1,39-3-1,-1-1 1,-31 1-1368,5-3 0,11-2-1642,8 0 3175,17 0 0,10 0 0,15 0 0</inkml:trace>
  <inkml:trace contextRef="#ctx0" brushRef="#br0" timeOffset="42">25009 8601 8363,'2'-22'615,"3"3"0,-10 9 227,0 6 0,-12 15 1,-8 11-1,-9 13 3803,-8 12-4337,-13 7 1,23-21-1,-1 2 1,-3 1-1,-1 0 1,-1 3-1,-1 0 1,-3 2-1,-2 1 1,-2 2-1,-1-1 1,-2 3-1,-1 0 19,-3 1 0,1-1 0,4-2 0,0-1 0,-1 0 0,0-1 0,3-3 0,0 0-368,4-3 1,1 0-1,0 0 1,1-1-478,1 1 0,2-1 0,6-2 0,1-1 0,-1-1 0,0 0 0,-24 27-1278,4-1 0,4 2 291,9 2 1505,3-9 0,2 5 0,3-9 0,8 4 0,8 3 0</inkml:trace>
  <inkml:trace contextRef="#ctx0" brushRef="#br0" timeOffset="43">25550 8516 8444,'-37'-35'0,"9"11"626,9 0 1,11 7 1980,8 3-2276,6 6 0,17 10 0,5 12 1,8 9-1,7 9 0,3 6 1,3 5-1,1 4 0,6 5 0,-27-24 1,2-1-1,1 3 0,2 0 1,1 2-1,-1 1 0,2 2 0,-2 1-473,0 0 1,-2 1-1,0 0 1,-2 0-1,-4 0 1,-2 0-1,-1 1 1,-1 0-1025,-2 0 0,-1-1 0,6 27 0,-1-8 1166,-6-12 0,-4-2 0,0-5 0</inkml:trace>
  <inkml:trace contextRef="#ctx0" brushRef="#br0" timeOffset="44">26346 8487 8346,'-36'-5'0,"2"1"0,6 1 645,4 1 1,2 10 0,3 8-1,-4 12 436,-4 13 1,-8 10 0,-3 10 0,-3 7-1043,19-31 1,1 0 0,3 0 0,0-1 0,1 3 0,1 0 0,0-2 0,2 1-275,-1 0 0,1 0 1,-9 36-456,-1-7 1,7 1-1,-2-5 1,3-2 689,2-2 0,6-5 0,1-12 0</inkml:trace>
  <inkml:trace contextRef="#ctx0" brushRef="#br0" timeOffset="45">27299 8146 8255,'-7'-43'294,"6"5"1,-4 2 0,3 3-1,2 6 1,0 7 1199,0 4 1,7 9 0,2 9 638,4 11-1865,1 14 0,0 10 0,0 11 0,1 6 1,-1 6-1,2 7 0,1 6-36,2 3 0,0 1-599,-5-1 0,-9-36 0,0 1 0,-1 4 0,-1 1 0,1 2 0,-1 1-790,-1 0 1,-1 0 0,0-1 0,-2-2 1156,-1-5 0,-1-1 0,0 2 0,-2 0 0,-9 37 0</inkml:trace>
  <inkml:trace contextRef="#ctx0" brushRef="#br0" timeOffset="46">28351 8700 8199,'-7'-14'1624,"-2"0"0,-4 8-1081,-1 6 0,-2 12 1,-4 14-1,-9 7 648,-7 9 1,-7 7-1046,-4 8 0,-1 6 1,21-30-1,-1 1 0,-2 1 1,0 1-701,-2 2 1,1 0 0,1-1-1,0 0 243,-1 3 1,0 0 0,2-2-1,0-1 1,1 1 0,1 0-1,0-3 1,0 1-897,0-3 0,2 0 1,-15 22 563,2-12 0,13-7 643,6-7 0,10-6 0,4-2 0,3-5 0,2-5 0</inkml:trace>
  <inkml:trace contextRef="#ctx0" brushRef="#br0" timeOffset="47">28152 9383 9122,'-7'-22'1127,"1"1"1,-5 9-1027,1 2 1,6 13-1,-6 18 1,-2 15 1512,-6 13 1,1 8-96,-7 5-1300,0 2 0,2 7 1,3 0-1,5 2 0,3 3-256,6-36 0,1 1-246,0 36 1,4-6-1,11-13 1,7-9-1,6-11-1889,2-6 1886,3-16 0,4-4 1,0-15-1,-1-5 1,-1-9 116,3-8 355,-11-1 1,3-10-1,-17 3 1,-4-5-1,-4-5 468,-1-4 0,0 7 0,-1-1 1,-4 5-198,-4 4 0,-4 2-767,-1 2 0,-1 3 1,1 4-3158,0 7 3467,0 9 0,0-1 0,-1 6 0</inkml:trace>
  <inkml:trace contextRef="#ctx0" brushRef="#br0" timeOffset="48">29062 9283 8156,'-29'-14'381,"2"5"1,4-1 0,2 1 0,4-1 0,4 2 522,10 2 1,8 1-1,10 5 1,4 0-1,7 0 1,5 0-521,7 0 0,3 0 1,3 0-1,2 0-351,2 0 0,5 0 0,-1 0 1,5 0-340,5 0 0,-4-1 0,4-4 0,-4-3-1031,-1 0 1,-1-5 848,-4 4 0,-6 1 0,-13-1 0,-11-2-678,-10-2 0,-7-1 1166,-10 0 0,-9-7 0,-8-1 0</inkml:trace>
  <inkml:trace contextRef="#ctx0" brushRef="#br0" timeOffset="49">29616 8757 8156,'-14'-22'112,"4"2"0,2 5 1245,2 1-747,1 6 0,5 10 0,2 12 1,1 10 387,2 7 0,1 12 0,-1 9 0,3 3-38,0 2 0,4 0-854,-2 0 0,-2 5 0,0 1 0,-2 2-600,-3 3 0,-1 1-1847,-2 2 2010,0-6 1,0 4-1,0-4 1</inkml:trace>
  <inkml:trace contextRef="#ctx0" brushRef="#br0" timeOffset="50">9100 11714 8281,'-19'-27'545,"0"4"0,2 5 1,2 11-1,4 11 1,2 15 694,-2 11 1,-8 14 0,-5 12-1,-3 5-1128,-1 4 1,-1-3-1,2 2 1,4 1-1,4-2 1,5 2-531,4 0 1,7-11 0,12-4 0,14-10-485,11-12 1,9-6 123,19-8 619,-1-6 1,18-4 0,-3-12 0,-35 0 0,0 0 0,3-2-1,1-1 1,0-1 0,1-1 0,-1 0 0,-1-1-403,-3 0 1,-2 0 0,28-10-122,-11 0 1,-11 1 0,-15-6 681,-10 1 0,-13-7 0,-15-1 0</inkml:trace>
  <inkml:trace contextRef="#ctx0" brushRef="#br0" timeOffset="51">9484 11984 8281,'-29'-6'0,"7"0"1370,3-4 0,13 7-38,11 13 1,4 1-787,15 12 1,-1 7 0,6 8-1,-1 3 301,1 2 0,1 1-56,3 4-810,-3 2 1,5 12 0,-8-1-1,-4 1 1,-4 0-3591,-3-1 2942,-2 7 0,-6 0 1,-3 5 666,-4-4 0,-7-7 0,-2 1 0</inkml:trace>
  <inkml:trace contextRef="#ctx0" brushRef="#br0" timeOffset="52">10493 12283 8251,'-6'-14'1219,"-1"3"1,1 8 531,11 12-1313,3 16 1,25 18-1,-1 8 1,5 1-1,6 1 1,6 4 0,-22-26-1,1 0 777,3 1 0,0 1-1497,-2 0 0,0 0 0,3-1 0,0 1 0,-4-2 0,-1-1 0,25 29 0,-5-6 0,-4-4 0,-5-9-6009,-5-9 6291,-9-5 0,3-12 0,-5 0 0</inkml:trace>
  <inkml:trace contextRef="#ctx0" brushRef="#br0" timeOffset="53">11161 12383 8222,'-26'-15'547,"2"3"0,5 2 325,3 5 1,7 12-183,-1 7 1,1 8-1,-6 13 1,1 7 638,0 9 0,-2 11-941,-3 4-455,-3 3 1,-2 3 0,1-1 0,-3 0 0,0-2-1053,-3-2-400,7 2 1,-3-17 0,7 0 1518,6-6 0,-2-16 0,6-3 0</inkml:trace>
  <inkml:trace contextRef="#ctx0" brushRef="#br0" timeOffset="54">12256 11743 8227,'0'-37'321,"0"6"0,2 7 2920,2 10-2600,4 6 0,2 11 0,-2 8 0,-2 15 1,-3 13-1,-1 13 0,-2 8 542,0 7 1,0 8 0,0 4 0,0 2-737,0-1 1,0 1-761,0-39 1,0 1-1,0 0 1,0 0 0,0-2-1,1 0 1,4 36-1949,5-6 0,-3-14 998,3 0 1,4-14 0,7-4 1262,1-7 0,2-7 0,4-11 0</inkml:trace>
  <inkml:trace contextRef="#ctx0" brushRef="#br0" timeOffset="55">13522 12084 8307,'-7'-14'1619,"-1"6"1,-6 5-393,0 6 1,-4 19 0,-4 16-1,-8 12 202,-4 10 0,-6 7-453,17-30 0,-1 2-973,-1 0 0,-1 1 0,-3 2 0,0 1 1,-1 0-1,0-1 0,-1 1 0,0-1 1,1 0-1,0 0 0,1-1 0,0 0 1,1 0-1,0-1-889,2 1 1,0 0-1,2-5 1,1-1 88,-15 31 0,5-6 0,9-4 0,5-6-4021,3-7 4818,8-7 0,2-7 0,6-1 0</inkml:trace>
  <inkml:trace contextRef="#ctx0" brushRef="#br0" timeOffset="56">13777 12894 8050,'5'-27'0,"0"4"0,-2 4 797,-8 9 1,-6 9 0,-12 15-1,-12 18 1,-9 17 0,18-17 0,-1 2-1,0 4 1,-1 1-278,0 3 1,-1 0 0,1 1-1,1 1-519,0 1 1,2 0 0,2-1 0,3 0-1,3 3 1,3 1 0,1-1 0,2 1-260,3-1 1,2-1 0,1-3-1,2-1-171,3 34 0,14-11 1,10-8-1,12-11-1177,10-12 1,6-13 1230,10-16 1,1-18-1,6-11 1,-2-10 617,-4-7 0,-2-8-129,-18-4 0,-5-2 0,-14-2 1,-7 0 500,-6 1 0,-8 5-99,-12 4 0,-4 9 1,-15 5-1,-9 6-155,-7 8 0,-2 6-1111,-6 13 1,6 8 0,-1 5 0,4 6 749,5 3 0,4-3 0,5 4 0,1 3 0,-1 0 0</inkml:trace>
  <inkml:trace contextRef="#ctx0" brushRef="#br0" timeOffset="57">14659 13108 8101,'0'-29'496,"0"2"1,2 4 1291,2 4-1296,10-4 1,16 6 0,13-5 0,8 1 0,7 6-1,7 2 1,9 4-90,-33 3 0,0 0 1,0 0-1,-1 0-524,2-1 1,1 0 0,-1 0 0,0-1 0,32-6 0,-3 0-315,-3 0 0,-9 0-3666,-3-1 4101,-11 1 0,-11-6 0,-5-3 0</inkml:trace>
  <inkml:trace contextRef="#ctx0" brushRef="#br0" timeOffset="58">15398 12610 8101,'-14'0'1045,"0"0"216,6 0 0,2 11-508,6 3 0,6 16 0,3 5 0,4 11 476,1 11 0,5 1-277,0 8-977,0-6 0,-5 8 0,-1-4 0,-4-3 1,-4-2-3893,-3-9 3917,-9-4 0,-13-3 0,-10-1 0</inkml:trace>
  <inkml:trace contextRef="#ctx0" brushRef="#br0" timeOffset="59">17133 11657 8176,'14'-49'857,"0"7"0,-1 12 700,-4 14 0,-13 18 1,-12 23-1,-6 6-1220,-8 7 0,1 0 0,-4 3 1,3 4-1,2-1 0,-1 2-509,1 1 0,6-3 0,4 5 0,7-3-358,6-3 0,7-4-778,8-10 1064,12-7 0,22 3 1,11-6-1,7-2 1,1-1-13,0-2 537,-1 1 1,-5 5 0,-2 4-1,-6 3 1,-11 1 654,-13 1 1,-14 5-1,-8 4 1,-7 3 18,-11 2 0,-11-2-1429,-12-3 1,-5 3-1,-4-3 1,-6 3-1100,-2 2 1,-2-7-1004,0-3 2309,1-9 1,5 3-1,2-5 1</inkml:trace>
  <inkml:trace contextRef="#ctx0" brushRef="#br0" timeOffset="60">17062 11899 8156,'28'-27'525,"7"4"1,6-9 0,8 8 707,8 10 1,9 1 0,1 9-1,4 1 522,4 1 0,-8 2-699,-1 0-1188,-6 0 1,-9 0 0,-4 0-1,-6 0 1,-6 0 0,-8 0 0,-5 2 131,-5 2 0,5 4 0,1 6 0</inkml:trace>
  <inkml:trace contextRef="#ctx0" brushRef="#br0" timeOffset="61">18640 12269 8087,'-6'-13'952,"6"7"1,11 11 0,9 12 497,9 8 0,9 5 0,-1 5 0,6 6-1156,4 5 0,2 6 1,4-5-1,-6-1-1490,-3-2 229,-1-1 0,-7-7 0,-4-2 967,-7-4 0,2-8 0,-5-2 0</inkml:trace>
  <inkml:trace contextRef="#ctx0" brushRef="#br0" timeOffset="62">19194 12240 8091,'-22'-6'0,"2"4"0,6-2 1038,6 2 0,-7 15 1,3 7-1,-6 10 0,-1 10 66,-1 6 0,3 4 0,-7 9 0,-1 1-1129,-2 1 0,0 1-1598,3-5 1506,-3-7 0,5 1 117,-6-4 0,-1-3 0,1 5 0</inkml:trace>
  <inkml:trace contextRef="#ctx0" brushRef="#br0" timeOffset="63">20119 11572 8208,'0'-22'1948,"6"2"1,-5 21-1343,4 13 1,-10 15 0,-4 18 0,-5 8 203,-5 10 1,3 2 0,-3 10-1,3 0-667,9-37 1,0 1 0,2 1 0,1 0 0,0 0 0,0-1-1,0 0 1,0-1-692,-4 36 1,3-10-235,-4-4 0,5-5 0,-2-5 0,1-8 782,1-9 0,-1-2 0,5-11 0</inkml:trace>
  <inkml:trace contextRef="#ctx0" brushRef="#br0" timeOffset="64">21128 12056 9274,'-14'-13'764,"-5"5"1,0-6 0,0 9-1466,-2 8 1,-2 13 3936,-10 12-2741,-10 13 0,-9 12 0,21-22 0,0 1 0,-1 2 0,-1 1 0,1 2 0,0 1 910,1-1 0,0 0-1410,-2-1 1,1 0 0,3 0-1,1 0 1,-1-1 0,0 1-1,2-1 1,2 1 0,0-2-1,1 1 1,1-1 0,2 0 0,-21 31-1353,5-2 1,5-1 1356,-1-5 0,3-7 0,1-1 0</inkml:trace>
  <inkml:trace contextRef="#ctx0" brushRef="#br0" timeOffset="65">21242 12596 8160,'-2'-8'174,"-4"6"0,-8 12 812,-8 13 0,-18 14 1,-7 15-1,20-22 0,0 2-558,-2 1 0,1 1 0,-1 5 1,1 0-389,-1 1 0,1 0 0,3-1 0,0 0 1,1-1-1,0 0 0,3-3 0,1 1-172,-13 30 0,13-9-924,15-10 839,3-9 0,16-3 0,10-8 1,11-5-1,8-8-139,4-8 1,4-10 0,4-7 0,-3-7 1144,-5-5 0,-6-4-195,-7-2 1,-8-1 0,-13-1 0,-3-2 712,-6 1 0,-15 2-617,-8 1 0,-14 7 0,-8 2 0,-6 2-306,-4 4 1,4 3-1263,-5 11 1,6 0 0,-3 0 0,3 2 877,3 3 0,10 2 0,13 8 0</inkml:trace>
  <inkml:trace contextRef="#ctx0" brushRef="#br0" timeOffset="66">22265 12482 8076,'35'-35'666,"2"2"1,8 0 0,4 9-1,5 8 1,-2 7 1251,-1 4 0,-12 4 0,-10 1 0,-10 1-1677,-8 4 1,-5 4 0,-6 9 0,-2 2-2473,-2 2 1329,-11 2 1,-7 6 0,-6 3-1,-2 5 1,-2 2 0,-2-1 901,-3-1 0,-1 0 0,-4 5 0</inkml:trace>
  <inkml:trace contextRef="#ctx0" brushRef="#br0" timeOffset="67">22265 12909 8076,'-14'28'252,"6"-6"0,5-1 0,13-9 1,9-2 1651,6-6 0,11-4-1204,7-4 0,3-4 0,9-5 0,3 2-925,1 2 0,1 1 220,1-2-324,-8-2 1,8 4 0,-10-6-1</inkml:trace>
  <inkml:trace contextRef="#ctx0" brushRef="#br0" timeOffset="68">24057 12027 8203,'-6'-65'454,"2"4"0,-7 9 0,-3 7 0,-5 11 0,-5 12 746,-6 9 0,-11 10 0,-14 14 0,-8 14-904,27-7 1,1 4 0,-3 2 0,2 2 0,0 4 0,0 2 0,1 0 0,1 2-176,0 0 1,2 2 0,3-1 0,2 1 0,5-1-1,3 2 1,-9 38 0,12 2 0,13-37 0,3 0-66,2 4 0,4-1 0,16 35-1003,-5-40 0,4 0 628,4-4 0,3-2 1,33 17-1,-25-27 1,3-3-1,0-3 1,1-4-1,0-2 1,1-4-669,-1-2 1,0-2 0,33-3 0,-2-9 0,-9-9 1085,-8-6 0,-15-3 166,-15-1 0,-12 1 0,-18-1 1,-8 1 694,-8 0 0,-16 7-646,-5 7 0,-4 1 1,1 8-1,-3 2-527,-2 2 0,7 1-1069,2 0 0,7 6 1282,11 4 0,2 5 0,3 0 0,-3-4 0</inkml:trace>
  <inkml:trace contextRef="#ctx0" brushRef="#br0" timeOffset="69">22123 12653 8267,'-35'0'86,"5"6"0,-4-4 0,5 2 1,2-1-1,4 1 0,4 0 1,5 1 825,4 1 1,7-4 0,11 3-232,6-4 1,16-5 0,5-3-1,11-1 798,10-3-1381,8 5 0,8-7 1,3 4-1,2-2 1,-37 5-1,1 1 1,0 1-1,1 0 1,1 0-1,0 0-169,-1 0 0,-1 0 0,34 1-494,-4-2 1,-7 4-1,-11 1 1,-11 0-1678,-13 0 1,-18 0 2241,-11 0 0,-13 0 0,-9 0 0</inkml:trace>
  <inkml:trace contextRef="#ctx0" brushRef="#br0" timeOffset="70">22422 12269 8267,'-8'-51'0,"-3"2"0,6 7 1215,0 12 0,10 3 0,1 14 130,2 4 1,0 9-1,3 11 1,-1 6 257,1 7 1,6 9-827,2 5-386,0 9 1,0 4-1,2 7 1,1 4-1,1 3-360,0-1 1,2 6 0,-5-5 0,1 3-1819,-1 3 1,4 1 586,-14-32 0,-1 1 0,10 35 0,-5-8 0,0-4 1200,1 0 0,5 3 0,2-2 0</inkml:trace>
  <inkml:trace contextRef="#ctx0" brushRef="#br0" timeOffset="71">25009 12127 8160,'24'-29'278,"-2"1"1,-1 1 0,-4 3-1,-3 5 1,-3 5 2080,-1 5 0,-8 5-1642,-2 14 1,-13 2 0,-11 15 0,-3 5 760,-1 3-1276,-1 3 0,-1 9 0,-3 4 0,-3 2 0,-2 6 0,0 1 0,0 3 55,2 3 0,15-27 1,-1 1-491,1 5 0,0 0 5,-1-2 0,1 1 0,-2 7 1,2 1-1,2-7 0,0 0 1,0-1-1,0 0 0,0 0 1,0-1-1296,0 0 0,0-1 1,-13 31-1,-1-8 1,5-10 1522,4-7 0,-4-6 0,6-4 0,1-5 0,0-3 0</inkml:trace>
  <inkml:trace contextRef="#ctx0" brushRef="#br0" timeOffset="72">24569 12454 8262,'-15'-7'-107,"6"1"1,0-5-1,-1 1 1,1 1 897,-1 1 0,5-5 0,-3 4 339,2-4 0,8 5 0,9 4-448,6 2 1,5 10-1,7 6 1,1 8 446,3 5 0,3 8-752,7 3 1,1 4-1,2 4 1,3 3-248,1 2 1,3 2-479,-25-22 1,0 0-1,28 28 1,-29-29 0,-1 1-1,25 28-5923,-2-3 6271,-8-5 0,6 4 0,-2-4 0</inkml:trace>
  <inkml:trace contextRef="#ctx0" brushRef="#br0" timeOffset="73">26403 11856 8330,'-5'-33'107,"0"0"0,2 2 0,2 2 1,1 4-1,0 3 0,0 1 1121,0 4 0,1 6 0,4 6-425,4 8 0,-2 5 1,-3 19-1,0 6-227,0 7 0,-1 1 1,5 11-1,0 2-242,0 1 1,2 2-481,4 0 1,0 4-1,0 1 1,1-1-1593,-1 3 0,-2-4-1955,-2 6 3401,3-6 1,-6 3 0,8-6 0</inkml:trace>
  <inkml:trace contextRef="#ctx0" brushRef="#br0" timeOffset="74">27242 12098 8335,'-2'-20'2377,"-3"5"-1498,-4 9 1,-1 12 0,-2 10 0,-6 11-205,-2 9 0,-5 7 0,-7 4 0,-3 6-265,-1 2 1,-2 3-248,-5 4 0,1-4 0,-1 6 1,2-3-1405,3 1 0,3 1-242,7-1 0,1-9 1483,3 4 0,4-3 0,5 3 0</inkml:trace>
  <inkml:trace contextRef="#ctx0" brushRef="#br0" timeOffset="75">27000 12909 8093,'0'-23'646,"-2"3"644,-2 6-962,2 6 0,-4 3 1,4 10-1,-3 7 1,-3 10-1,-1 13 1,1 9 428,2 9 1,1 3-631,5 6 0,0-2 1,0 5-1,2 0-117,2-1 1,6-2-335,9 4 1,-2-17-1,7-4 1,1-12-537,2-11 1,1-11 697,1-6 1,-1-16-1,-2-8 1,-6-8 433,-6-6 1,-9-4 175,0-5 0,-10-1 0,-6 2 1,-5 1 650,-3 2 1,-6 5-733,1-5 0,2 12 0,0-1 1,2 5-41,2 4-1137,-4 2 810,6 9 0,8 13 0,10 10 0</inkml:trace>
  <inkml:trace contextRef="#ctx0" brushRef="#br0" timeOffset="76">28237 12823 8171,'43'-28'271,"1"6"1,5 4 0,6 6 1061,5 2 0,-3 7 0,-7-2 1,-2 5-1037,-7 5 0,-2-2 1,-10 7-1,-7 2-668,-5 6 1,-9-1-3300,-3 7 3670,-16-1 0,-11 6 0,-15-1 0</inkml:trace>
  <inkml:trace contextRef="#ctx0" brushRef="#br0" timeOffset="77">28237 13250 8171,'19'0'1566,"0"0"1,8 0-455,1 0 0,13-2-816,11-3 0,4 2 1,0-5-1,1 0 151,0 1-447,-6 3 0,4-8 0,-4 4 0</inkml:trace>
  <inkml:trace contextRef="#ctx0" brushRef="#br0" timeOffset="78">10280 16178 8475,'-22'-14'135,"3"-5"0,9-1 0,6-1 1,7-1-1,11 1 119,14 1 1,17 6 0,7 6-1,3 1-343,2 4 0,-2 3 0,-1 5 0,-4 4 0,-1 6 0,-4 4 23,-6 4 0,-9-1 0,-8 2 0,-1 1 89,-4 2 1,-6-3 10,-1 0 0,-7-7 0,2 4 1,-4-2 65,-1-1 1,0-3-28,0-6 1,2-4 38,3 4 1,2-4-59,8 5 1,0-6 0,3 6 0,2 2 178,2 6 0,-3 4-84,5 6 1,-8 6 0,0 2 0,-7 3 198,-2 6 1,-3 0-66,-4-2 0,-8 0 0,-4-1 0,-9-1 115,-6-3 1,0-3-364,-10-6 1,3-1 0,-4 0 0,-1-1-1008,-2-3 1,0-4 104,3-5 867,3-1 0,0 0 0,-1 0 0</inkml:trace>
  <inkml:trace contextRef="#ctx0" brushRef="#br0" timeOffset="79">11488 16889 8232,'-14'5'0,"-2"0"0,1-1 780,0 3 1,-2-4 0,9 6 0,0 2-2942,3 2 2161,-2 1 0,-1 0 0,-7 1 0</inkml:trace>
  <inkml:trace contextRef="#ctx0" brushRef="#br0" timeOffset="80">11972 16093 8181,'-18'-19'969,"4"0"73,6 2 0,7 9 0,5 8-388,6 8 1,7 11-503,2 4 0,2 4 0,-2 2 0,6 1-20,7 3 1,-1-3-149,7 3 1,2-1-1,5-1 1,3 4-266,-2 1 0,-2-3 20,-1 5 1,-7-4 0,-6 2 0,-10-1-330,-10-4 0,-15 1-130,-9 1 0,-13-8 720,-11 4 0,-16-4 0,-4 3 0</inkml:trace>
  <inkml:trace contextRef="#ctx0" brushRef="#br0" timeOffset="81">12043 16079 8236,'0'-35'1128,"8"0"-677,6-3-132,7 4 0,15 11 0,7 5 0,9 2 0,8 3 0,6 4 0,4 4 1550,1 3-1869,0 2 0,0 7 0,0 1 0</inkml:trace>
  <inkml:trace contextRef="#ctx0" brushRef="#br0" timeOffset="82">9199 16065 8436,'-71'0'-165,"-3"0"1,3 1 0,8 2 0,7 4 0,9 1 79,3 3 0,-2 1 1,3 2-1,5-1 0,4-3 1,0-6 291,3-2 1,2-2-1,6-2 1,4-2 266,3-6 0,3-3 1,4-1-1,4 0 238,4 0 0,15-2-237,9-3-576,23-3 1,16-7 0,-23 15-1,2 0 1,4 0 0,1 0 0,1-1-1,2 1-21,1 0 1,-1 0 0,-2 0-1,0 1 1,-2 0 0,1 1 0,-1 0-1,0 1-141,1 1 1,-2 0-1,-2 0 1,-2 1 56,32-5 0,-3 6 0,-6 3 1,-3 4-464,-6 1 0,-3 7 669,-18 8 0,-5 5 0,-4 9 0,1-1 0,2 1 0</inkml:trace>
  <inkml:trace contextRef="#ctx0" brushRef="#br0" timeOffset="83">9356 16392 8436,'-40'17'-76,"1"0"1,-36 12 78,14-1 1,7-7 2156,16-12 1,18-4-1773,15-10 1,22 2-1,20-6 1,13-4-583,17-4 1,10-4 163,-33 9 0,2 0 0,3-1 0,2 1-398,2 2 0,3 1 0,2-3 0,2-1 1,1 2-1,0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0.550"/>
    </inkml:context>
    <inkml:brush xml:id="br0">
      <inkml:brushProperty name="width" value="0.05292" units="cm"/>
      <inkml:brushProperty name="height" value="0.05292" units="cm"/>
      <inkml:brushProperty name="color" value="#FF0000"/>
    </inkml:brush>
  </inkml:definitions>
  <inkml:trace contextRef="#ctx0" brushRef="#br0">2460 2630 15887,'-55'-2'-3,"3"-2"1,4-4 0,6 0 0,4 3-1,6 4 1,7 2 0,4 4 0,2 3 353,0 0 0,-4 3 0,5-5 0,4 0 0,5 2-332,2 0 0,9-3 1,9 3-1,8-2 214,9-3 1,9 4 0,12-3 0,8-2-43,7-5 0,12 0 1,-36-2-1,1 0 0,1 0 1,1-1 33,2 0 1,0-1 0,4 0 0,2-1-1290,3-2 1,1 1 1107,0 1 1,2 0-1,6-5 1,2-1-1,3 2 1,3 0-1,5-1 1,1 0-1,-24 3 1,1 1-1,0-1-45,-1 1 1,1-1 0,-1 1 0,25-5-1,-2 1 1,-5 0 0,-1 1 0,-1 0-1,-1 1-320,0 1 1,-3 0 0,-9 0 0,-1 1 608,-5 1 1,-1 2-227,-6 2 0,-2 0 0,36-7 1,-7 4-1,-7 1 0,-11 0-6,-12 3 0,-15 1 0,-6 2-679,-3 0 65,-8 6 0,-2 2 1,-8 8-1,-2 1-901,-6 2 0,-4 2 72,-5-2 1387,-3 3 0,-7 13 0,1 1 0</inkml:trace>
  <inkml:trace contextRef="#ctx0" brushRef="#br0" timeOffset="1">20645 10406 7523,'-8'0'-1780,"1"0"1780,7 0 36,0 0 1,0-6-1,0-3 35,0-4 0,2 5 1,1 2-91,2-1 0,1 0 0,-3-8 52,2 1 0,1 5 46,-1-1-7,-3 1 0,9-6 0,-5 0 0,2-3 1,1-1-1,1 0 0,-2-1 624,-2-4 1,4-3-305,-6-1 1,6-5 0,-4-4 0,1-1 460,-1-1 0,3-5-533,-4 6 0,5-3 0,-4-2 0,2 2 178,3 3 0,-5 3-265,-1 7 1,-4 6 0,-1 3 0,0 3 181,0 2 1,-6 6-333,-3 3 1,-6 7-1,-2 6 1,-3 9-11,-3 8 1,0 4-7,-6 13 1,-1 7 0,-1 18 0,14-30 0,0 2-25,1 1 0,1 2 0,0 1 0,0 1-96,0 0 1,1 2 0,5-2 0,1 0 0,1 3 0,1 1 0,2-1-1,1-1-263,0-1 1,2-1 0,12 33 229,8-15 1,15-12 0,7-6-1,6-9-207,4-10 0,1-7 285,5-18 1,1-7 0,2-5 0,2-9 16,-2-7 0,-2-12 121,-1-2 1,-6-7 0,-6-8-1,-5-2 72,-7-2 1,-9 2-62,-5-2 0,-5-2 0,-5-2 0,-5-3 48,-8-5 1,-5 4-59,-10 2 1,-8 7 0,-8 0 0,1 8 106,-1 9 0,-5 9-169,2 10 0,4 5 0,-1 8 0,3 3-205,4 2 1,-2 1-269,11 5 0,6 2-49,9 2 0,2 0-174,2 5 0,11-6 1,3 2-1,4-3-635,2-2 1,2 0 1261,7 0 0,-1 6 0,1 2 0</inkml:trace>
  <inkml:trace contextRef="#ctx0" brushRef="#br0" timeOffset="2">20716 10136 8121,'-19'-1'317,"0"-2"0,3-4 1,3 1 525,4 0 0,7 1 0,2 5 1,8 0-1,6 1-240,5 4 1,3-3 0,7 4 0,-1-1-136,1 0 1,1-1 0,1-4 0,3 0 176,-3 0-873,-1 0 0,-1 0 1,-1 0-1,0 0 1,1 0-1192,-1 0 0,-1 0 0,-2 0 1419,-1 0 0,0 7 0,4 1 0</inkml:trace>
  <inkml:trace contextRef="#ctx0" brushRef="#br0" timeOffset="3">21569 9099 8284,'-13'-7'216,"4"-2"0,4-4 1282,3-1-1237,2 0 0,2-1 0,1 1 1,3 0-1,1 0 0,1 0 1,-1-1-1,5 3 487,0 2 1,2-1 0,1 5-1,-1 0-435,0-1 0,0 2 0,0 7 0,1 3-214,-1 4 1,-1 10-166,-4 5 0,2 3 1,-6 3-1,-2 3-218,-1 5 0,-2 3-54,0 2 1,-5-1 0,-3-1-1,-3-3-445,-5-5 0,-1 1 623,2-6 0,1-3 1,0-12 665,0-4-433,0-2 65,6-7 0,1-13 0,9-6 1,3-6-1,4-4 0,4-1 0,3-1 391,3-2 1,1-7-484,4 2 0,3-1 0,-4-1 0,4 4 125,2 1 1,-6 2 274,1 5-326,-7-1 0,4 7 0,-8 3 0,-4 3 758,-4 2 0,-5 6-591,-5 3 0,2 10-79,-7 5 1,3 7 0,-4 4 0,1 1 136,-1 3 1,3 2-226,-1 1 1,1 1 0,-2-1-1,5 1-320,4-1 0,-4 0-140,0 1 1,1-1 0,4-1 0,1-2-1306,4-1 0,3-7 730,6 2 1,0-3 0,1-3 0,-1-4-450,0-4 1,7-3 168,2-2 857,-2 0 0,6-2 338,-4-3 0,10-9 0,4-8 0</inkml:trace>
  <inkml:trace contextRef="#ctx0" brushRef="#br0" timeOffset="4">22351 9141 8284,'-14'0'0,"-1"0"711,1 0 0,5 0 333,-1 0 1,2-1-1,-1-4-337,4-5 1,5 4 0,5 0 0,4 1-141,4 0 0,3-4-475,3 4 1,-2-1-1,5 3 1,0-2-287,0 2 1,-3-4-543,5 3 0,-7-1 0,2 5-1175,-3 0 0,-8 1 1121,-3 4 0,-4 3 1,-2 6-1,-4 2-22,-4 3 1,-9-2 831,-1 7 0,-4-7 1,2 2-1,0-3 217,1-2 0,1 1 790,5-1 0,6 0 884,3 0 1,4-4-946,1-1 1,6-6-1,5 2 1,5-3-126,3-2 0,6 0-817,-1 0 0,-2-5 1,0 0-1,-2 2-463,-2 2 1,2-1-254,-1-3 1,0 4-1,-5-4 692,1 3 0,-1 2 0,0 0 0</inkml:trace>
  <inkml:trace contextRef="#ctx0" brushRef="#br0" timeOffset="5">23019 8857 8256,'0'-22'-34,"5"-4"1,-1 7 0,0 2 0,-3 1 0,-1 2 0,0 0 1270,0 0 1,0-1 37,0 1-766,0 6 0,-1 2 1,-3 4-1,-2-1 4,-2-1 0,0 5 0,-1 9 0,3 2-86,-1 2 0,4 1-292,-6-1 0,5 6 0,-2 4 0,1 5-28,1 4 1,-7-2-188,1 7 0,2-5 0,0 4 1,2-1-43,3 0 0,-4 1 54,3 1 0,-3-2 0,4-4 0,-1-1 8,0-4 0,3 0-236,1-8 1,0 4 0,1-4-555,4-1 0,-2-9-43,7-4 0,-6-3 0,6-2-1013,1 0 1906,2 0 0,7-13 0,2-3 0</inkml:trace>
  <inkml:trace contextRef="#ctx0" brushRef="#br0" timeOffset="6">23218 8786 8316,'5'-27'171,"1"2"1,2 3 291,3 1 0,-3 7 0,0 4 0,0 1 1911,0 1-1917,-5 2 1,3 7-1,-6 4 1,0 4 270,0 4 0,0 1-584,0 0 0,-5 7 0,-1 3 0,0 3-508,-1 1 0,-2 2-249,4 3 0,-4-1 1,2 4-1,1 0-709,0 1 1,-4-6 316,6 2 1,-6 2 1004,5-2 0,-6 1 0,3-6 0</inkml:trace>
  <inkml:trace contextRef="#ctx0" brushRef="#br0" timeOffset="7">22934 9283 8316,'-8'-6'427,"1"3"554,7-7-631,0 7 0,2-5 0,3 5 0,6-2 0,6 1 0,7-1 0,3-1 500,1-2 1,1 3-828,-1-4 1,5 1 0,0-3 0,-1 3-512,-2 1 1,-6 1-135,-1 1 1,-5 4 0,-1-2-1299,-6 6 1687,-4 5 1,-9 9-1,-1-1 1,-4-4 652,0 1 0,3 0 621,0 1-549,2-6 1,8-2 0,5-6 0,5-1 88,3-4 1,2-3-489,-2-6 0,-2-1 0,5 1 1,-3 0-132,-6 0 1,-1 0-48,-7-1 1,5 1 0,-7 2 12,-5 2 0,-4 4 222,-8 6 0,-1 1 1,1 4-1,0 5 10,0 2 0,4 9-226,1 2 0,6 0 0,-2-1 0,3-2-342,2-2 0,7 2 261,2-1 1,9-2-1,2-7 1,2-5-450,4-4 1,0-1 152,3 0 1,-1-6 0,1-5 0,-2-7-372,-4-5 1,3-4 564,-8-2 1,3-5-1,-4-4 1,2-3-98,-1-2 0,-2-7 346,-2-7 0,0-7 0,2-7 0,1 0 170,2 0 1,0 6 488,-5 4 0,-6 17 768,-3 10 0,-4 23-959,-1 16 1,0 13-1,0 7 1,0 6 690,0 7 0,0 3-925,0 2 1,0 4-1,0 1 1,0-1-328,0 2 0,0-5-271,0 4 0,-1-1 0,-2-3 0,-4-6-464,0-6 0,-3-2 651,-4-11 0,0-5 1,-1-6-1,1-2 417,0-3 1,0-6 213,0-1 0,-1-6 0,3 4 1,1-1 1405,1 1-1193,7-5 1,-2 9 0,10-2-372,4 2 1,9 7-277,1 0 0,4 6 0,-2-2 0,1 4-1514,3 1 0,-2 0 809,0 0 1,-5-4 684,1-1 0,-4-5 0,0 2 0</inkml:trace>
  <inkml:trace contextRef="#ctx0" brushRef="#br0" timeOffset="8">25166 9781 8257,'12'-70'423,"1"6"1,0 7 0,3 9 0,-1 9 0,0 7 3113,-6 7-3206,-3 11 1,-12 7 0,-5 9 0,-6 4 0,-7 10 0,-3 11 0,-3 9 0,-2 9 0,-2 5 485,-3 7 0,11 9 0,-3 2 0,4 7-692,14-36 0,0 2 0,-2 3 0,2 1 0,3 0 0,2 1 0,1 0 0,2 0-572,0 0 0,3-1 0,3 1 1,3-2 279,2 0 1,3-2 0,3-1 0,4-2 0,5-2 0,4-3 0,30 22-684,2-14 1,-1-9 97,-1-9 1,-3-10-1,-5-9 1,-8-3-994,-5-2 0,-4-11 1745,-9-4 0,-2-8 0,-7 1 0</inkml:trace>
  <inkml:trace contextRef="#ctx0" brushRef="#br0" timeOffset="9">25791 9681 8373,'-6'-20'711,"5"4"1,-4-3 233,3 3 1,4 8 0,1 5 0,2 8 1244,-2 9 1,-2 7-1014,-1 7-894,0 1 0,0 7 0,0 5 0,0 8 0,0 5 0,0 6 0,-1 3-326,-4 5 0,4 6-367,-4 2 1,-2-2-1,3-6 1,1-5-529,1-4 1,8-4-741,4-8 0,2-10 1,3-3 1677,-1-7 0,6-9 0,3 2 0</inkml:trace>
  <inkml:trace contextRef="#ctx0" brushRef="#br0" timeOffset="10">26047 10435 8153,'8'-14'221,"5"-1"1,-2 1-1,5 0 512,3 0 0,8 4 0,1 2 0,8 2 551,5 3 0,2-3-1124,0 1 1,-1 0-1,-1 5 1,-3-1-1417,-4-4 0,-4 3-1804,-2-3 3060,-6 4 0,5-5 0,-5-2 0</inkml:trace>
  <inkml:trace contextRef="#ctx0" brushRef="#br0" timeOffset="11">27171 9710 8155,'9'-33'103,"-1"1"0,0 4 1049,0 2-323,-5 15 0,2-5 1,-10 16-1,-6 8 1143,-7 8 1,-5 13-1588,-10 9 0,3 9 1,-5 7-1,0 6-163,-3 6 0,18-29 1,1 2-42,-1 1 1,2 0-384,0 5 0,1 0 0,3-1 0,1-1 0,1 2 1,2 0-1,2-2 0,2 0 0,3 34-625,11-11 0,9-17 0,18-22 1,6-11 432,5-10 0,12-7 443,-1-9 1,-2-6 0,-4-14 0,-2-4-42,-4-9 0,-2-4 321,-5-5 1,-10-5-1,-10 1 1,-7-5 503,-6-4 1,-4-5-585,-1-1 1,-8-3-1,-6 9 1,-10 1-183,-7 2 1,-4 13-241,-3 11 0,3 10 0,9 15 0,2 4-391,5 4 1,5 5 313,4 5-880,4 9 0,7 3 0,4 7 0,6 1 1130,7 2 0,4 8 0,6 1 0</inkml:trace>
  <inkml:trace contextRef="#ctx0" brushRef="#br0" timeOffset="12">26986 10222 8245,'-13'-15'0,"2"1"0,2 2 385,-3 2 1,1-3 0,0 6-1,2-3 1132,-2 1 1,3 5-84,-2 0 1,7 1-297,-1-2 0,10 3-946,8-3 1,8 2-1,10 0 1,4-3-114,5-2 1,0 3-1237,11-4 480,1 6 0,-3-10 0,-1 5 0,-2-1 0,1-1 677,-2-1 0,-2-2 0,-1-1 0</inkml:trace>
  <inkml:trace contextRef="#ctx0" brushRef="#br0" timeOffset="13">27896 9596 8305,'6'-27'327,"3"4"0,4 4 831,1 3 1,1 3 0,-1 4 0,0 4-298,0 3 1,0 4 0,2 3 0,2 4-12,1 4 1,-1 7-510,-3 4 0,0 4 0,3 6 0,1 4 596,-2 3 0,-6 8-561,-1 3 0,-6 5 0,4 3 1,-1 3 206,-4 2 0,-6-4-436,-2 5 0,-11-5 1,2 0-1,-3-4-36,-4-5 1,5-3-542,-3-6 1,-3-1-1,0-1 1,-2-3-3252,1-4 1,5-3 3680,-1 2 0,-9-3 0,-2 5 0</inkml:trace>
  <inkml:trace contextRef="#ctx0" brushRef="#br0" timeOffset="14">28621 8288 8394,'-8'-22'101,"2"2"0,6 5 0,0 1 1,0 0-1,0 0 0,1-1 729,4 1 1,-4 5-46,4-1-603,-3 7 1,-2-2 0,0 12 0,0 5 150,0 6-302,-7 7 0,4-3 1,-6 8-1,-1 2 1,1 2-28,-1 3 1,6-4 0,-4 3 0,0-1-212,0-3 1,5 2-70,-2 0 1,3-1-1,2-5 1,0-1-326,0-3 0,0 1-50,0-6 0,2 0-1107,3-5 1057,-4 0 701,6-6 0,-1-8 0,2-8 0</inkml:trace>
  <inkml:trace contextRef="#ctx0" brushRef="#br0" timeOffset="15">28365 8544 8394,'-14'0'-112,"4"-5"19,1 1 325,6-7 1,-4 7 0,9-5-1,3-1 1,4 1 611,4-1 0,7 6-610,4-6 0,4 2 0,4-3 0,1 2-11,-1-2 0,-1 3-279,2-2 0,-4 6 0,1-4 0,-6 1-547,-4 4 1,1 0 127,-2-2 0,-8 4 475,3-4 0,-9 10 0,1 3 0</inkml:trace>
  <inkml:trace contextRef="#ctx0" brushRef="#br0" timeOffset="16">28834 8530 8394,'2'-8'-507,"1"2"0,2-1 1021,-2-2 0,-2 1-244,-1-2 0,-1 7 0,-4 0-116,-5 6 0,-2 0 0,-2 7 1,-1 1 46,1 2 1,5-1-189,-1-2 0,1 6 0,-4-5 0,2 0-587,2 1 162,5 1 1,-2 1 58,6 0 1,6-6 52,4-3 264,2-3 0,3-2 0,-1-2 0,0-3 0,2-4 138,3-4 0,-3 4 0,3-1 699,-4-1-17,0 5-799,-1 0 0,-6 7 205,-3 4-466,-4 3 0,-1 1 1,2 1-160,2 1 0,0 0-737,5-2 887,1-2 0,4-7 1,0-2 284,0-3 0,-6 4 0,11-18 0,-3 3 0</inkml:trace>
  <inkml:trace contextRef="#ctx0" brushRef="#br0" timeOffset="17">28578 8516 8204,'-1'-13'-220,"-3"2"0,0 1 1,0-1-1,3-1 1,1-2 454,0-1-91,0 1 1,0 0 0,0 0 0,0-1 540,0 1-599,0 0 0,5 5 0,1 1 1,2 1 101,3 4-120,-5 2 1,2 1-1,-5-2 264,2-3-85,0 4 1,-4-7 58,4 3 1,-3 2 193,2-7 0,-2 6 418,-2-6-37,0 7-693,0-10 1,2 12-84,2-4 0,-2 5 1,4 5-1,-1 6 127,0 6 1,4 5-219,-4 7 1,6 1 0,-3 3 0,0 5-16,-4 3 0,3 2-60,-2-1 0,-1 6 0,-4-1 0,0-1-277,0-2 0,0-8 175,0-2 1,0-6-1,0-4-311,0-5 436,0-10 1,0-4 0,0-10 73,0-4 1,5-6-37,0-3 0,6-5 0,-2-5 0,4 0 52,1-1 1,0-1-118,1-3 1,0 1 0,3-6-1,1 1 13,-2 0 0,4 2 64,-2 7 1,0 1 0,-5 2 0,0 3 45,0 1 1,-4 9 820,-1 7 17,-6 3-819,4 2 1,-7 2 0,0 3 63,0 4 1,-5 4-92,0 1 1,0 2 0,5 1-1,0 2 35,0-2 0,0 4-150,0-2 0,0 6 1,0-3-1,0 2-277,0 0 0,2-5 96,3 4 0,-2-4 0,5 3 0,0-1-349,0-4 0,-4-1-299,6-2 0,-1-4-167,6-1 1,-1-6 239,0 2 0,-5-3 821,1-2 0,6-7 0,6 0 0</inkml:trace>
  <inkml:trace contextRef="#ctx0" brushRef="#br0" timeOffset="18">29417 8487 8437,'-8'-22'111,"0"2"0,5 5 1017,-2 1 1,-6 6 0,2 5-23,-4 6 1,0 7-906,4 9 0,-4 3 0,5 8 0,-1 1-146,-1 3 0,7 0-149,-1-1 1,2-3 0,4 4 0,1-4-705,1-2 0,9-4 238,1-1 1,1-10-1,5 0 1,-1-5 72,0-5 1,2-8 573,-3-4 1,-6-4 0,0-3-1,-4-3 348,-5-4 1,-3-4-217,-4-2 0,-1 1 1,-8-1-1,-3 1 406,1 0 1,-1 1-841,2 3 0,4-1 0,2 6 0,2 1-1141,3 3 0,1 0 1356,2 1 0,13 0 0,3 0 0</inkml:trace>
  <inkml:trace contextRef="#ctx0" brushRef="#br0" timeOffset="19">29701 8103 8289,'-22'-22'1896,"8"2"0,8 18-1331,6 7 0,1 12 0,4 7 0,4 4 211,4 6 1,1-3-670,1 7-247,-1 0 0,-5 5 0,1-1 0,-1 2 0,-1 2 0,-3 3 0,-4 0-2038,-1 0 1,5 3-366,0-4 2543,0-7 0,-5 0 0,0-5 0</inkml:trace>
  <inkml:trace contextRef="#ctx0" brushRef="#br0" timeOffset="20">29644 8544 8326,'-7'-19'130,"2"-1"0,5-1 511,5 1 0,4 5-37,10 6 0,3 1 1,8-3-1,3 3 162,5 2 1,3-4-721,2 5 0,3-1 0,0 3 0,-4-2-452,-1 2 0,-3-3 383,-9 1 1,-6 0 22,1 5 0,0 0 0,4 0 0</inkml:trace>
  <inkml:trace contextRef="#ctx0" brushRef="#br0" timeOffset="21">30611 7975 8329,'0'-22'191,"0"-3"0,0 6 1,2 2-1,1 1 2686,2 2-1469,-1 6-1036,-4 1 0,0 25 0,0 6 0,0 4 0,0 4 0,0 2 243,0 9 1,-4 1-679,-1 8 0,0 0 1,4 5-1,-2 2-468,-2 2 1,-6 4-25,1 6 1,-2-6-1,-1-5 1,3-6-424,6-7 0,-3-6-458,3-8 1108,-7-6 1,11-27 382,0-9 0,1-6 0,9-8 0,1-2 128,1-2 1,7-7-43,0 1 101,7 0 0,-4 0 0,5 0 0,-2 1 0,-1 4 89,1 4 0,-3 4 1,0 7-1,-1 3 265,-4 6 1,-1 4-497,-2 4 0,-6 6 0,-3 9 0,-2 6-542,1 7 1,-2-2-139,3 3 0,-4-3 0,-1-2 1,0 1 579,0-1 0,0-6 0,0-1 0</inkml:trace>
  <inkml:trace contextRef="#ctx0" brushRef="#br0" timeOffset="22">30924 8658 8329,'8'-2'-20,"-2"-1"0,1-2-116,2 2 0,8-3 665,2 1 1,7 0 0,-3 5 0,6 0 548,4 0 1,-3-1-996,3-4 0,-3 2 1,-1-7-1,-3-1 18,-2-1 1,-5-4-43,-9-3 1,-4 2 0,-6-6 0,-2 3-205,-2 3 0,-11 6 72,-8 1 1,-6 7-1,-2-2 1,-3 5 347,3 5 0,1 9-155,1 10 1,7 3 0,3 3-1,5 1-103,5 2 0,2 5-143,7-5 0,7 2 0,4-3 1,6-1-485,7-4 1,9-6 189,5-12 0,3-2 0,2-7 0,-2-2-1079,-3-3 1,-4-7 1498,-5-7 0,-1-13 0,1 2 0</inkml:trace>
  <inkml:trace contextRef="#ctx0" brushRef="#br0" timeOffset="23">31706 7819 8561,'0'-17'985,"2"4"-40,2 5 1,3 5-316,2 8 0,2 15 0,-6 13 0,0 7 166,1 3 0,-4 6-888,2 3 0,-2 0 1,-2 5-1,-2 4-131,-2 2 0,0 1-2,-5-8 0,-1-2 0,-5-5 0,-3-8-441,-1-4 0,-1-11 381,1-7 0,1-8 1,-5-3-1,-3-1 139,0-4 1,3-2 489,5-1 1,2 0 0,3 2 1171,4 3 0,4-2-137,10 6-917,3 1 1,14 4 0,4 0 0,8 0 0,2 1-483,3-1 1,7-5-1,3-1 1,0-1-1205,0-4 1,-1-2-81,-6-1 1,-4-6 1303,0-3 0,-6-4 0,2-1 0</inkml:trace>
  <inkml:trace contextRef="#ctx0" brushRef="#br0" timeOffset="24">30853 12411 8334,'0'-57'270,"0"7"1,0 4 0,0 6 0,0 9 1494,0 5 1,-2 7-465,-2 10-1227,-4 9 1,-6 14 0,-2 13 0,-3 8 0,-5 9-1,-3 5 1,-1 5 75,-1 1 0,1 10 0,-1 3 1,1 4-335,0 3 1,1-6-83,3 7 0,4-2 1,7-1-1,3-2-303,6-6 1,10-16 403,8-7 0,7-15 0,9-5 1,3-9 156,5-8 1,-2-12 126,2-7 1,2-7-1,5-9 1,3-4 121,-2-9 1,-9-1-75,-3-8 1,0-2 0,-2-6 0,-5-2 224,-7 2 1,-9-3-125,-1 2-218,-7-7 0,3 4 1,-6 0-37,0 7 1,-1 6 157,-4 9-384,4 5 1,-11 4-1435,8 9 363,-7 4 0,8 15 1283,-7 10 0,1 9 0,-6 15 0</inkml:trace>
  <inkml:trace contextRef="#ctx0" brushRef="#br0" timeOffset="25">30682 12738 8240,'-14'0'0,"0"0"21,6-6 152,2-2 0,6-2 1,3 1-1,6-1 1,10 1 1279,7-1 0,4 1 1,3-5-480,5-1-856,3 1 0,1 0-48,1 0 1,0 4 0,-1 2 0,-1 0-689,-3 1 1,-3 3 655,-6 0 1,-3 2-1,-4 4 1,-6 2-4109,-5 6 4070,-7 3 0,-11 7 0,-9 2 0</inkml:trace>
  <inkml:trace contextRef="#ctx0" brushRef="#br0" timeOffset="26">30839 12909 8240,'-14'0'-921,"6"0"1303,1 0-94,7 0 0,7-7 1,2-1-1,4-1-333,1-1 0,0 6-643,0-6 688,1 1 0,5 1 0,2 1 0</inkml:trace>
  <inkml:trace contextRef="#ctx0" brushRef="#br0" timeOffset="27">31734 12880 8256,'5'-14'213,"3"0"1,3-1 0,7 1 0,4 0 0,6 1 0,5 2 427,4 2 1,-6 6 0,2-4-1,-3 3-450,-1-1-700,-7 0 1,-2 10-1,-7 1 1,-3 4 0,-7 4 508,-6 3 0,-12 9 0,-7-4 0</inkml:trace>
  <inkml:trace contextRef="#ctx0" brushRef="#br0" timeOffset="28">31635 13164 8249,'-10'8'784,"1"-3"-458,6-3 1,0-2 432,12 0 1,7 0-1,14 0 1,3-2 217,5-3 1,5 2-933,4-6 1,-3 1-1,4-3 1,-4 1-722,-1-1 0,-2 3 676,-3-1 0,3-1 0,-5-4 0</inkml:trace>
  <inkml:trace contextRef="#ctx0" brushRef="#br0" timeOffset="29">32559 12283 8341,'-6'-22'-145,"3"-5"1,-5 5-1,1-2 691,4 1 1,-3-1 0,1-3 0,2 3 1527,1 5-1130,2 4 0,0 3 1,0 8 171,0 8 1,0 15-770,0 10 1,0 1 0,0 8 0,0 1-67,0 2 1,0 7-385,0-1 0,5 5 1,0-3-1,-2 0-874,-1 0 0,-2 3 322,0-4 1,0 4-1,1-6 1,2-4-1382,2-2 0,0-4 2036,-5 2 0,0 3 0,0-5 0</inkml:trace>
  <inkml:trace contextRef="#ctx0" brushRef="#br0" timeOffset="30">32189 13278 8614,'7'-8'1241,"9"-4"0,12 2 0,8-3-605,5-1 1,8 0 0,5 0-1,5 0-38,2-1 1,1 1-922,-5 0 262,-1 0 0,-7 0 0,-6-1 0,-10 3 0,-7 1-2426,-7 1 2487,-10 7 0,-3-3 0,-6 6 0</inkml:trace>
  <inkml:trace contextRef="#ctx0" brushRef="#br0" timeOffset="31">32388 13605 8081,'2'-14'694,"3"0"555,4-1-626,4 1 0,3 0 0,3 1 0,4 4 0,6 3 0,2 1 0,4 0 626,1 2 0,-4 1-986,1 2-195,-9 0 1,1 7-1,-7 2 1,-6 5 0,-5 5-236,-6 5 0,-2 3 0,-4 3 0,-5 2-271,-2 1 0,-4 1 271,-3 0 1,3-3-1,-3 6 1,3-3 121,2-2 1,6-2 325,4-2 0,2 1 1,4-2-1,2-4 213,6-4 1,10-5-63,9-4 1,5-2 0,9-5-1,0 2-221,-1-2 0,1-6-739,0-2 0,-7-6 1,-3 3-1,-4-1-3675,-6-1 4203,-8 1 0,-9-6 0,-6 1 0</inkml:trace>
  <inkml:trace contextRef="#ctx0" brushRef="#br0" timeOffset="32">30697 14543 8218,'-30'-38'113,"-2"2"1,-1 5-1,1 8 1,1 12-1,-3 8 1,-5 6 1017,-7 7 0,0 7 1,-6 18-1,-2 8-931,-1 7 0,28-19 1,2 1-1,0 2 0,1 0 1,1 2-1,2-1 119,-16 35-407,12-2 1,11-2-1,9-1 1,5-3-1,8-7 1,11-9 0,14-12-882,12-10 0,7-13 863,9-6 0,-2-18 1,2-10-1,-2-14 199,-2-9 1,-5-6 163,-25 22 1,-2-1 0,14-28 0,-2-4 0,-10 1 572,-8 1 0,-5-7-333,-5 2 1,-9 2 0,-11 4 0,-6 8-34,-7 10 1,4 12-1276,1 11 1,4 11 0,6 9-2040,4 12 2850,4 7 0,13 15 0,4 2 0</inkml:trace>
  <inkml:trace contextRef="#ctx0" brushRef="#br0" timeOffset="33">31052 15112 8322,'0'-9'863,"0"-1"2025,0-1 0,0 3-2562,0-1 1,2 6 0,1-4 0,3 2-1916,2 1 1,6-1-2168,5 5 3756,6 0 0,-2 6 0,5 2 0</inkml:trace>
  <inkml:trace contextRef="#ctx0" brushRef="#br0" timeOffset="34">31749 14558 8284,'0'-27'131,"-2"3"1,-3 5 0,-4 5 0,-4 4 0,-3 6 0,-3 2 807,-4 2 0,-6 8 0,-2 6 0,-2 8-203,1 5-689,2 2 0,8-1 0,4 0 0,7 1 0,7 1 0,2 2 0,5 1-30,7-2 0,1-1 0,14-1 0,3-1-2,4 1 0,6-1 148,-5 0 1,0-4 0,-6-2 0,-3 0 364,-5 0 1,-5 1-305,-4 0 1,-6 3 0,-10-6 0,-8 1 330,-8-1 1,-5 4-907,-2-5 1,-4 0-1,0-7 1,3-1-3508,5-1 3029,4-7 829,13 3 0,2-18 0,6-4 0</inkml:trace>
  <inkml:trace contextRef="#ctx0" brushRef="#br0" timeOffset="35">31550 14529 8243,'-13'-6'0,"2"-4"568,1-2 0,7-2 106,-1-1 1,16 6 0,12 1 0,12 0 197,10 0 1,6 3-1008,10-4 0,-4 4 1,5-3-1,-1 2-1075,0 3 1210,-1 1 0,-4 2 0,0 0 0</inkml:trace>
  <inkml:trace contextRef="#ctx0" brushRef="#br0" timeOffset="36">29261 14828 8245,'7'-14'349,"9"1"1,11 2 0,11 1-1,8-1 373,6-1 1,5-3-1,4 3 1,4 2-1016,0 6 1,-3 2 0,-12 2 0,-9 2-1,-9 2 1,-10 6 292,-6 2 0,-12 9 0,-11 1 0</inkml:trace>
  <inkml:trace contextRef="#ctx0" brushRef="#br0" timeOffset="37">29360 15155 8245,'-20'8'-335,"4"4"681,2-10 1,15 4 1229,13-6-1509,7 0 0,14-6 1,3-4-1,3-2-67,1-3 0,7-5 0,2-2 0</inkml:trace>
  <inkml:trace contextRef="#ctx0" brushRef="#br0" timeOffset="38">20318 13122 8214,'4'-56'83,"1"3"0,-2 4 0,-1 5 0,-4 9 720,-3 8 0,-9 8 0,-9 10 0,-4 5 1,-5 9-1,-4 11 67,-7 11 1,-4 14-1,1 14 1,-1 8-737,23-28 1,2 1-1,-3 6 1,1 2 0,0-2-1,2 1 1,1 0 0,1 1-380,1-1 0,3 1 1,3 1-1,2 1 415,1 1 0,1 1-401,1 4 1,1 0-1,2-2 1,3-2-1,2 0 1,4-2-1,13 29 1,16-18 0,13-17-1,9-17-871,5-10 0,8-21 1031,-2-16 0,4-15 0,-34 13 0,-1-2 0,0-1 0,0-2-71,-1-1 1,-2-2 0,-3-1-1,-1-1 286,-3-2 1,-3 0-1,-3 2 1,-1-1 0,-3-1-1,-2-1 1,6-37 544,-8 0 1,-11 2-534,-10 8 0,-8 4 0,-6 10 1,-3 8-323,-1 9 1,4 10-36,0 15 0,7 4 0,-2 6 0,5 1 201,4 4 0,4 0 0,6 9 0,0 4 0</inkml:trace>
  <inkml:trace contextRef="#ctx0" brushRef="#br0" timeOffset="39">19934 13548 8165,'-15'-6'198,"3"-2"1,2-6 0,6 0 696,2-1 0,4 1 1,4 0-1,8 0 1,10 0-1,7 1-178,7 3 0,3-1 0,2 5 0,1 0-718,4-1 1,-2 3 0,6 2 0,0-1-1529,-2-2 1,-1 0 1528,-6 5 0,0 7 0,-1 1 0</inkml:trace>
  <inkml:trace contextRef="#ctx0" brushRef="#br0" timeOffset="40">22649 9568 10753,'0'-11'969,"0"6"-736,0 19 0,0 10 1,2 9-1,3-3 0,3-2 1,1 1 143,0-1 1,-4 1 0,5-1 0,-1 2-687,-1 3 0,0-7 0,-5 2 1,2-3-1576,-2-3 1871,5 5 1,0-5 0,6 7 0</inkml:trace>
  <inkml:trace contextRef="#ctx0" brushRef="#br0" timeOffset="41">29275 9440 8345,'0'-21'48,"0"5"1,0-3 0,0 4 971,0 0-875,6 1 1,4 0-1,9 1 1,3 2 0,3 3-1,2 2 1,3 3 0,0 0-1,0 0-235,-2-2-104,1 0 0,-1 10 0,-1 1 1,-3 2-1,-5 3 0,-5 3 1,-5 4-735,-4 1 1,-5 1 647,-5-1 1,-3-1 0,-7 4 0,-4-2 8,-5-2 0,-4 2 333,-6-1 1,4 0-1,-1-5 1,4 0 294,3 1 1,7-3 164,-2-2 1,6 1-165,9-6 1,7-1-505,16-4 1,9-1 145,10-4 0,9-3 0,4-6 0</inkml:trace>
  <inkml:trace contextRef="#ctx0" brushRef="#br0" timeOffset="42">30099 9298 8331,'0'-23'20,"0"4"0,2 4 299,3 0-119,-4 8 77,6 0 0,-7 14 0,-2 2 0,-3 5 0,-4 5-344,-4 5-170,-1 3 0,4-4 0,1 1 0,0 0 0,1 0-210,3-1 0,3-5 1,4 1-1,3-4 177,4 0 0,4-8 263,1-2 1,5-5 0,1-5 0,1-6 790,0-6 1,2-5-470,-4-7 0,-1 1 0,-7 0 0,-3-2 380,-2-4 0,3 9-523,-4-3 1,-2 9 0,-8 1-173,-4 7 0,-4-1 0,-1 4 0</inkml:trace>
  <inkml:trace contextRef="#ctx0" brushRef="#br0" timeOffset="43">20815 12326 8224,'7'-22'-180,"0"3"0,3 3 1,-2 2-1,0 1 1,-2 2-1,2 1 210,0-1 183,-5-1 0,8-3 1,-5 3-1,1 1 0,1 1 1,-2-1-1,0-1 1,-1-3 1533,1 1-1163,-4 6 1,4-4 0,-6 2 0,0-2 1671,0-3-1886,0 7 0,0 4 0,0 8 0,-1 6 355,-4 3 0,3 7-467,-2 4 0,-3 4 0,2 4 1,1 3 74,-3 1 0,4 2-324,-6 4 1,4 1-1,-3 0 1,2-1-321,3 1 1,-4-2-226,3-3 1,-1-3-1,5-7 1,0 1-1282,0-1 0,5-1-1884,-1-3 3701,14-4 0,-2 1 0,12 1 0</inkml:trace>
  <inkml:trace contextRef="#ctx0" brushRef="#br0" timeOffset="44">21455 13477 8182,'-14'-28'-33,"0"-1"1,-1 2 0,3 2 0,1 5 0,3 2 2195,1 6 0,3 4-1454,4 3 0,0 11 0,1 15 1,4 1-353,5 3 1,2 2-1,4 3 1,3 2 203,5 1 1,2 6-464,3-1 1,-5-1 0,-1-1 0,3 0-904,0 1 0,3 0 451,-1 6 1,1-7 0,-1-2 0,1-4-979,-1-2 0,-4-4-216,-1-1 0,-5-11 1548,1-3 0,-3-6 0,-2-3 0</inkml:trace>
  <inkml:trace contextRef="#ctx0" brushRef="#br0" timeOffset="45">21867 13378 8194,'-6'-15'1531,"3"3"-863,-7 2 0,6-1 1,-6 8 101,-1 5 0,-2 10-321,-1 12 1,-2 9-1,-1 7 1,-3 4 216,-3 3 0,1 7-556,-1-2 1,-4 8 0,5 2 0,-2-2-667,0-2 1,7-2 177,-2-4 0,9 0 1,6-10-1,4-7-3007,4-8 3385,11-13 0,13-1 0,8-5 0</inkml:trace>
  <inkml:trace contextRef="#ctx0" brushRef="#br0" timeOffset="46">22464 13164 8277,'0'-19'102,"0"0"0,0 2 709,0 1 0,-1 4 0,-4 4 569,-4 8 0,-4 8-753,-1 11 0,-7 9 0,-4 10 0,-5 5 144,-3 4 1,-5 4-629,5 5 0,0 8 0,4 2 1,2 3 45,4 3 1,8-3-156,11-3 1,5-2-1,9-8 1,10-2 305,10-6 1,8-14-2013,10-15 0,2-9 1,9-6-1,1-2-2619,1-2 4291,7-6 0,-9-8 0,4-9 0</inkml:trace>
  <inkml:trace contextRef="#ctx0" brushRef="#br0" timeOffset="47">23261 13136 8156,'-15'-21'-144,"3"1"0,1-4 1,1 5 793,-1 3 1,-1 4 0,-3 2 976,1 6-1291,6 2 1,-4 4 0,4 2-1,0 7 1,1 7 0,3 5 933,-1 4 1,0 2-828,5-1 0,5 5 1,1 2-1,2 3 356,3 6 0,-3-1-724,2 4 0,-2 4 0,3 1 0,-3 5-449,-2 4 1,3-2 57,-4 2 1,0-8 0,-5-6 0,0-1-1460,0 1 0,1-9 760,4 0 1,-2-11-1,8-5 1015,5-1 0,5-3 0,7-3 0</inkml:trace>
  <inkml:trace contextRef="#ctx0" brushRef="#br0" timeOffset="48">23687 13733 8066,'0'-14'764,"0"0"99,0-1 1,3 8 0,5 0 0,8 2 830,5 1 1,2-1-1372,6 5 0,1 0 1,3-2-1,5-1-180,3-1 1,-3-3-406,0 2 1,-2 4 0,4-5-1,-4 1-1129,-1 0 0,-2 0 890,-5 5 501,-6-6 0,5 4 0,-5-4 0</inkml:trace>
  <inkml:trace contextRef="#ctx0" brushRef="#br0" timeOffset="49">24839 12937 8122,'0'-21'333,"0"1"0,0-4 1016,0 5 1,-3 10 0,-5 7 0,-8 10 195,-5 11 1,-9 13-1201,-7 6 0,-5 10 0,0 8 1,1 5 29,3 4 0,-2 1-564,7 6 1,2 0 0,8 2 0,9 2-457,8-1 1,14-11 78,11-7 1,11-19 0,19-16-1,6-9-146,5-8 1,8-10 577,-2-5 0,-2-10 0,-4-9 0,-7-7 380,-5-5 0,-7-6 156,-8-1 0,-13-4 0,-15 3 0,-5 0 339,-5 0 0,-4-3-506,-10 5 0,-3 1 1,-8 8-1,-2 5-130,-1 3 0,2 4-816,7 8 0,-1 0-797,6 13 1,6 2 183,8 8 0,10 3 1324,4 6 0,10 7 0,3 1 0</inkml:trace>
  <inkml:trace contextRef="#ctx0" brushRef="#br0" timeOffset="50">24483 13477 8138,'8'-14'814,"5"4"1,-2 3 0,5-1 283,3 0 1,6 0-1,0-3 1,5 3-410,3 2 0,7-4 1,-4 4-1,2-2 15,0-3 1,-2 5-1053,2 1 1,-3-2 0,-6 1 0,-1 0-1847,0 0 1,-1 1 2193,-3 5 0,3-13 0,-5-3 0</inkml:trace>
  <inkml:trace contextRef="#ctx0" brushRef="#br0" timeOffset="51">25550 12837 8220,'4'-15'0,"3"-1"0,2 2 1314,7 6 0,0 6 0,8 8 0,1 9-43,2 7 1,1 16-860,1 4 1,-1 10 0,-1 2-1,-3 5 124,-6 2 0,-3 7-486,-6-2 1,-6 4 0,-11 1 0,-7-1-185,-6-4 1,-7-3-577,-5-6 1,-7-5 0,2-1 0,-3-2-2106,-2-4 2815,1 0 0,-1-9 0,0-1 0</inkml:trace>
  <inkml:trace contextRef="#ctx0" brushRef="#br0" timeOffset="52">26133 12127 8377,'4'-15'270,"3"1"1,-1 0 0,0 0 3031,-2 0-3007,-3 6 0,-12 8 0,-5 11 0,-4 6 0,-4 7 0,0 4-139,1 5 0,0 2 0,0 6 1,4-1-291,3-1 0,8 5 0,5-6 1,8 2-539,9-2 0,13-5 405,11-9 1,4-5 0,6-10-1,2-4 123,1-4 0,3-13 156,-7-7 1,-4-10 0,-9-7-1,-5-7 334,-12-1 1,-7 0 167,-10 1 1,-8-1 0,-6 0-1,-9 1 317,-3 7 1,-9 6-1083,-3 6 0,-3 5 1,-2 10-1,1 4 251,-1 3 0,0 15 0,1 3 0</inkml:trace>
  <inkml:trace contextRef="#ctx0" brushRef="#br0" timeOffset="53">18683 13520 8383,'-27'-5'162,"1"-1"1,4-1 0,0 0 0,2 0 0,-1 1 0,4 1 743,1-1 0,2 4 1,0-2 341,-1 2-1023,7 2 1,4 0 0,8 0 0,7-2 0,7-1 0,7-3 0,7 0 0,6-2 371,3 0 1,8-2-620,3-4-83,3 6 1,2-4 0,0 4 0,0-2 0,0 2-1628,-1 2 774,-5 1 1,-4 5 0,-10 0-1,-10 2 958,-12 3 0,0 9 0,-8 8 0</inkml:trace>
  <inkml:trace contextRef="#ctx0" brushRef="#br0" timeOffset="54">18512 13761 7678,'-22'15'-1434,"6"-7"2077,7-4 1,7-2-1,2-2 1132,8 0 1,6 0-1254,5 0 0,3-5 1,7-1-1,-1 0 373,0-1 1,1 1-779,-1 1 1,-1 2 0,-2-5-1,-2 0-516,-3 0 0,4 5 98,-5-2 0,0-1 0,-5 1 301,0 2 0,0-5 0,1 0 0</inkml:trace>
  <inkml:trace contextRef="#ctx0" brushRef="#br0" timeOffset="55">19834 15866 8158,'-14'-29'98,"0"-4"1,0 0-1,-1 3 326,1 4 1,0 8-1,-2 6 1,-3 5 97,-5 0 0,-9 9 0,-5 10 0,-4 11 1,-4 11-1,-3 12-253,-2 11 1,26-26 0,0 1 0,-2 3 0,2 1 0,1 0 0,0-1-118,1 1 1,2-1 0,-14 37 0,5 0 0,8 2-182,6 2 1,5-3-109,11-12 1,13-2 0,7-16 0,12-10-719,11-11 0,1-9 88,8-13 634,0-13 1,7-9-1,1-16 1,0-5 0,-3-3 144,-4-1 115,-7-7 1,-2-1-1,-9-7 1,-5 2-1,-9 2 428,-9 1 1,-5 5-1,-7 0 1,-2 1 176,-3 5 0,-7 5-900,-7 13 1,0 6 0,5 4 0,-1 7-1500,1 7 0,1 4 458,4 4 1,3 11 1208,6 8 0,6 4 0,2 2 0</inkml:trace>
  <inkml:trace contextRef="#ctx0" brushRef="#br0" timeOffset="56">20403 16249 8234,'-32'-14'313,"2"2"1,5 2 2918,3 5-2745,9 4 0,1 2 0,4 4 0,0 5 0,3 4 0,4 3-493,1 2 1,6 5-3876,3-5 3881,10 6 0,10-3 0,7 7 0</inkml:trace>
  <inkml:trace contextRef="#ctx0" brushRef="#br0" timeOffset="57">20431 15880 8162,'-49'-14'79,"7"-1"1,9 1 554,7 0 1716,12 0-1893,8 6 1,9 1 0,6 7-1,12 0 1,10 2 0,12 3-1,8 4 143,4 4 1,3 3-722,4 3 0,-2-2 0,5 7 0,-2 1 21,-3 2 1,-8 1 140,-4 1 0,-6 4 0,-7 0 0,-11-1-74,-13-2 1,-13 0-38,-12 3 1,-10-3-1,-20 3 1,-3-3-906,-5-2 0,-4-4 142,-1 0 654,0-7 0,1 10 0,-1-5 0</inkml:trace>
  <inkml:trace contextRef="#ctx0" brushRef="#br0" timeOffset="58">20545 15723 8341,'-14'-22'78,"0"3"1,-1 3-1,1 2 1,0 2-1,1 1 1,2 3 1349,2 1 1,4 3-427,-4 4 0,7 0 2,2 0-820,6 0 1,12-7-1,4-1 1,8-1-1,5-1 1,4-1-1,4-1 200,4-2 0,-3-1-801,4 1 1,2 0 0,1 0 0,1 1-1326,0 4 0,-6-2 853,1 6 1,-2 0 888,-3 5 0,1 6 0,0 2 0</inkml:trace>
  <inkml:trace contextRef="#ctx0" brushRef="#br0" timeOffset="59">21938 15965 8199,'-14'-24'558,"2"2"1,4 2-1,9 4 3337,12 5-3516,1 5 0,15 7 1,-3 5-1,8 7 1,2 6-1,3 3 1,2 5-1,2 3 1,1 5-440,4 1 1,-4 0 0,3 4 0,-2-4-910,-3-1 1,1-3-1,0-7 1,-2-3-3186,-3-2 4154,-4-7 0,-5 0 0,-1-5 0</inkml:trace>
  <inkml:trace contextRef="#ctx0" brushRef="#br0" timeOffset="60">22408 15752 8294,'-23'-2'714,"5"-1"-44,2-2 1,6 8-1,2 12 1,0 7 272,1 5 0,-3 4-504,-4 7 0,3 2 0,-2 13 1,-4 4-419,-4 3 0,2 3-670,-4-1 1,5-4 0,-1 4 0,5-5 648,5-5 0,2-3 0,7-6 0</inkml:trace>
  <inkml:trace contextRef="#ctx0" brushRef="#br0" timeOffset="61">23204 15666 8346,'0'-30'357,"6"-1"0,2 12 0,1 3 438,1 5 1,-8 3 132,-2 13 0,-13 6 0,-11 19 0,-4 3 397,-5 5 1,-4 5-948,-5 4 1,-1 4 0,0 7 0,2 4-242,3 4 0,5-1-209,9 1 0,10 1 1,9 4-1,5 0-434,5 0 1,11-11-417,12-3 1,4-10 0,9-1-1,3-8-1246,1-10 0,0-6 1384,3-7 0,2-8 1,7-3-1,0-8 784,0-5 0,0-16 0,0-5 0</inkml:trace>
  <inkml:trace contextRef="#ctx0" brushRef="#br0" timeOffset="62">23701 15837 8144,'15'-28'279,"-6"1"0,1 3 0,1 7 606,1 6 1,-2 4 0,-2 11-81,-2 5 1,-1 7 822,-5 12-1313,0 7 0,-2 3 1,-1 8-1,-2 3 1,2 1-1,0 4 0,0 1-251,-2 2 0,0 0-842,5 0 0,5-3 1,1-1-1,2-1-430,3-7 0,8-3 232,5-9 976,-4-6 0,14 0 0,-4-5 0</inkml:trace>
  <inkml:trace contextRef="#ctx0" brushRef="#br0" timeOffset="63">24398 16320 8254,'-8'-14'692,"3"0"576,4 0 0,2 4 0,6 2 0,7 1-483,8-1 0,2 4 0,3-2 0,4 1 327,4 1 1,3-1-1467,5 5-57,-1-6 1,1 4 0,0-3 0,-1 2 0,-1 0 410,-3-2 0,3-6 0,-4 3 0</inkml:trace>
  <inkml:trace contextRef="#ctx0" brushRef="#br0" timeOffset="64">25678 15467 8278,'-8'-20'-47,"-3"-1"0,4-4 0,1 1 592,0-1 1,-1 5-1,4 1 1,-1 3 1592,0 2 1,-2 4-1475,1 1 1,-1 12 0,3 3 0,-3 8 0,-1 9 0,-1 3 16,0 9 1,4 0-1,-6 4 1,-1 4-365,-1 3 0,2 1-672,1-4 39,-1 6 0,-4-3 1,1 4-1,2 1 0,3-2-1758,2 0 1044,1-2 0,5-3 0,2 0 0,4-1 1030,8-7 0,7-4 0,7-3 0</inkml:trace>
  <inkml:trace contextRef="#ctx0" brushRef="#br0" timeOffset="65">26218 16022 8676,'-6'-14'1189,"2"-1"-793,-5 1-260,6 6 0,-10 2 0,4 6 0,-5 2 0,-4 2 0,-4 7 0,-3 8 1942,-5 10 1,-8 6-1861,0 7 0,2 1 0,-2 0 0,-3 1 18,-5 3 0,2 2-302,-4 3 0,10 2 0,5-7 0,5-1-1079,4-2 1,5 4 1144,9-1 0,-2 1 0,4-6 0</inkml:trace>
  <inkml:trace contextRef="#ctx0" brushRef="#br0" timeOffset="66">25919 16775 8085,'7'-26'0,"4"2"0,6 5 618,7 3 0,7 8 1972,3 3-2240,-1 4 1,-11 7 0,-3 5 0,-5 8 0,-4 8 0,-6 6 0,-4 4 184,-4 2 1,-4 2-645,-7 2 1,1-2 0,0-3 0,0-4-11,0 1 1,4-5-82,1 3 0,7-9 1,2-7-1,10-5-531,7-8 1,13-2 60,13-2 0,7-8 1,12-6 669,4-8 0,4-5 0,1-2 0</inkml:trace>
  <inkml:trace contextRef="#ctx0" brushRef="#br0" timeOffset="67">26772 15780 8170,'15'-28'1019,"0"1"0,4 3 1,5 5-542,3 3 1,-3 9-1,-2 3 1,-2 8 384,-2 5 1,-7 12 0,-2 7 0,1 8 355,-2 5 0,4 4-489,-2 2-691,-4 10 0,0 6 0,-4 5 0,1-2 0,2 2-58,-2 2 1,-6 7 0,-3 2 0,-2-1-977,-3-7 0,-4-3 9,-4-12 1,-1 3 0,-5-13-1,1-7 986,-1-9 0,-2-1 0,-2-7 0</inkml:trace>
  <inkml:trace contextRef="#ctx0" brushRef="#br0" timeOffset="68">27554 14984 8398,'-4'-19'353,"-3"0"1,-2 3 321,-7 5 1,-4 5-1,-10 9 1,-5 5-1,-6 9 1,-7 7 211,-2 6 1,-2 10 0,-4 2 0,6 7-883,7 2 1,10-2 0,14-7 0,10 1-318,5 0 1,20-9-82,13-5 1,13-13 0,20-12 0,4-4-209,4-4 0,6-6 403,-1-9 0,0-8 0,-9-6 0,-6 0-21,-6-2 1,-13 1 430,-13-4 1,-12-2 0,-14 7-1,-12 1 113,-14 2 0,-15 8-1189,-13 3 0,-5 10 1,-5 4 863,-4 4 0,-4 13 0,-1 4 0</inkml:trace>
  <inkml:trace contextRef="#ctx0" brushRef="#br0" timeOffset="69">27910 16548 8116,'0'-14'207,"1"1"1,4 2 0,6 2 0,7-1 897,5 2 1,6-4-1,2 4 1,4 0-928,1 3 1,2-1-1,5 1 1,-2 2-1,-3 1 1,-6 2-859,-7 0 1,-5 6 0,-7 4 0,-3 3 679,-6 1 0,-2 13 0,-2 3 0</inkml:trace>
  <inkml:trace contextRef="#ctx0" brushRef="#br0" timeOffset="70">28009 16918 8116,'-8'0'1380,"4"-2"-1342,8-3 1,11 2 431,8-6 1,6-1-1,4-4 1,5 0 87,3-1 1,8 1-559,3 0 0,10-7 0,2-1 0</inkml:trace>
  <inkml:trace contextRef="#ctx0" brushRef="#br0" timeOffset="71">21299 17500 8265,'-13'-34'247,"4"-1"1,-10-1-1,1 6 1,1 7 0,-4 8 89,-1 7 0,-2 17 0,-4 12 1,-2 10 221,-3 12 1,1 6-1,-4 11 1,1 3-1,4 5 1,1 2-115,1 4 0,13-9 0,7-1 0,7-8-385,7-9 1,11-4-1292,12-5 982,13-10 1,10-14 0,7-11-1,2-7 1,3-12-180,2-11 0,-5-8 0,0-9 1,-4-3 132,-4-5 0,-8-5 292,-1-5 1,-9 4 0,-11-2 0,-9 4 453,-8 4 1,-12 11-93,-8-2 1,-7 13-1,-9 5 1,-2 11-655,-1 6 0,-2 3-207,2 5 1,3 7 501,-3 2 0,3 10 0,2 3 0</inkml:trace>
  <inkml:trace contextRef="#ctx0" brushRef="#br0" timeOffset="72">22123 17799 8118,'-35'0'123,"2"0"1,-1 2-1,7 2 188,5 6 0,7-2 0,7 1-323,2 2 1,1 2-297,5 1 87,7-6 221,1 5 0,18-6 0,5 8 0</inkml:trace>
  <inkml:trace contextRef="#ctx0" brushRef="#br0" timeOffset="73">22720 17486 8226,'-56'0'0,"3"0"0,11 0 1138,2 0 0,24 7 0,-3 4 1,4 6-1,2 7-210,4 2 1,5 5-1,14 0 1,12 2-940,13-1 1,11 3-409,15-2 417,4 0 0,6-3 1,0 2-1,2 2 1,-1 1-230,0 0 0,-8-2 0,-16-5 0,-12 1-425,-9-1 0,-14 1 290,-13-1 0,-21-4 1,-17 0-1,-12 1-424,-10 2 0,-8 1-45,-4 1 0,0-7 492,10-3 0,-6-4 1,4 0-1</inkml:trace>
  <inkml:trace contextRef="#ctx0" brushRef="#br0" timeOffset="74">22706 17472 8314,'0'-14'723,"0"0"0,13-5 345,6 0 0,17 0 0,8 4 1,7 0 35,7-4 0,-1 9-1066,5 1 1,-5 6 0,-5 3 0,-3 1-39,0 4 0,-11 9 0,3 8 0</inkml:trace>
  <inkml:trace contextRef="#ctx0" brushRef="#br0" timeOffset="75">19081 18069 8359,'-21'0'380,"10"0"1,-2-2-1,7-1 1,11-3-1,12-2 521,15-3 0,10-3 0,9-4 0,7-2 1946,6-2-2864,2 4 1,10-7-1,-37 15 1,1 0-1,0-1 1,0 1-1,1 0 1,1 0-1,-3 1 1,1 0-1,37-7-1046,-1 2 1,-5 6-1,-10 4 1063,-7 2 0,-2 2 0,-15 0 0</inkml:trace>
  <inkml:trace contextRef="#ctx0" brushRef="#br0" timeOffset="76">19735 18325 8359,'-65'41'0,"6"-3"0,12-5 654,14-3 1,16-12 394,12-4 0,5-10 1,6 0-1,10-9 698,11-9 1,15-4-2007,15-10 1,6 3 0,10-9 258,-35 19 0,0 0 0,35-13 0,-35 14 0,1 0 0</inkml:trace>
  <inkml:trace contextRef="#ctx0" brushRef="#br0" timeOffset="77">2673 15979 8295,'-6'-34'226,"-3"-3"1,-4 1 0,0 3-1,4 3 1,3 1 0,1 1 665,0-1 1,-4 7 0,4 3 0,0 3 876,-1 2-1521,-2 6 1,-6 2-1,-1 9 1,1 7 0,-2 12-1,-3 14 1,-4 16-1,-4 13 1,-2 9 34,15-34 1,0 1 0,0 3 0,0 2-288,-1 1 0,1 1 0,0 5 0,0 1 0,0 2 0,1 0 0,0 1 1,2 0-781,1 1 1,1 1-1,4-1 1,1-1 392,1-2 1,1-1 0,2-2-1,2-3 1,1-6 0,5-2 0,15 22-454,12-20 1,14-16 230,8-18 595,6-9 1,3-16 0,1-12 0,1-12 0,-34 16 0,0-2 215,-1-4 0,0-2 0,2-3 0,-2-2 0,-2-2 0,-2 0 0,-1 1 0,-2-1 221,-3 0 0,-2 0 0,-2-1 0,-2-2-32,-1 2 0,-3 0-112,-4-2 1,-3 0 0,6-32 0,-20 4 0,-13 7 0,-17 8-77,-16 6 1,-10 1-1,27 26 1,-1 2-1,0 1 1,-1 3-4,0 2 0,-1 1 1,-34-6-300,-2 10-185,3 2 0,16 9 0,10 3 0,11 6 1,7 6-2274,6 7 1,8 3 2560,11 1 0,-3 1 0,3-1 0,-1 0 0</inkml:trace>
  <inkml:trace contextRef="#ctx0" brushRef="#br0" timeOffset="78">2090 16562 8154,'-14'0'1450,"5"0"-540,-1 0 0,7-1 1,2-3-1,7 0 1,10-1-1,6-1-39,8-4 0,5-3 0,7-1 1,2 0-795,4 0 0,-4-2 0,5-1 0,-2-4-698,1-1 1,6 5-661,-2-2 1,-8 3 0,-1 3-1,-2 2 1281,0 2 0,1 6 0,1-4 0</inkml:trace>
  <inkml:trace contextRef="#ctx0" brushRef="#br0" timeOffset="79">3413 16605 8207,'0'-14'610,"1"-1"1,4 0-1,8-4 679,9-5 0,3 2 0,15-2 0,2 0-364,4 2 1,8 2-1160,-2 6 0,-2 1 0,1 3 0,-2 6-1548,-3 2 1,1 2-1874,-4 0 3655,-4 6 0,-10 9 0,-1 7 0</inkml:trace>
  <inkml:trace contextRef="#ctx0" brushRef="#br0" timeOffset="80">3612 17031 8199,'-21'8'2441,"5"-2"443,2-6 0,21-6-1978,11-3 1,14-10 0,6-3 0,3-2 115,2 0 1,6 1-218,3-6-3864,3 7 0,4-5 3059,2 3 0,4-9 0,6-3 0</inkml:trace>
  <inkml:trace contextRef="#ctx0" brushRef="#br0" timeOffset="81">5190 15880 8115,'0'-70'356,"5"10"0,1-6 1,2 6-1,3 5 0,2 2 1212,1 6 0,-2 11 0,-2 7 223,-5 9-1493,-10 10 1,-5 7 0,-9 14 0,-4 13 0,-4 12 0,-3 12 0,-2 10 917,-1 12-1221,13-32 0,1 1 0,3 4 0,2 1 0,-2 1 0,0 0 0,2 2 0,1 1 0,2 1 1,0 1-1,1 1 0,1 1 0,2 1 0,1 0-251,2 0 0,2 1 0,5-2 0,2-1-167,3 2 0,3-2 0,3-5 0,4-4 1,6-2-1,4-4 0,1-5 0,3-5-1018,36 7 0,5-18 1368,3-25 1,-2-14 0,-34 4 0,-1-4 0,0-2 0,-2-3 105,-2-2 0,-1-3 1,-1-2-1,-2-2-911,-5 0 1,0 0 947,-1-3 1,-1 0-1,-6 3 1,-3 0-1,-2-1 1,-3 1 0,0-32-1,-13 7 626,-11 8 1,-15-2-1,-13 6 1,-9 1 99,-4 2 0,-7 6-823,0 4 1,1 5 0,4 9 0,2 5-1072,3 3 1,9 8-254,10 4 0,9 2 1351,5 2 0,10 0 0,2 0 0</inkml:trace>
  <inkml:trace contextRef="#ctx0" brushRef="#br0" timeOffset="82">6398 16107 8218,'-28'5'2266,"1"0"1,3-2-346,5-2 0,10 1-2798,4 3 0,4 3 1,2 6 876,4 0 0,9-6 0,8-2 0</inkml:trace>
  <inkml:trace contextRef="#ctx0" brushRef="#br0" timeOffset="83">7308 15027 8417,'-49'0'289,"-3"0"1,-3 1 2830,-2 4-2767,-6 16 1,-5 9-1,29-9 1,-1 2-1,-2 0 1,0 1-1,0 2 1,1 2 161,-1 2 1,1 0-662,4-1 0,0 0 0,1 4 1,3-1-1,-21 25 0,16-3 1,17-10-1,17-6 0,15-7-1340,17-1 0,21-7 1331,22-4 1,-29-12 0,2 0-1,5-1 1,1-1 0,3-1 0,2 0-111,0-1 0,2 0 0,1 2 0,1 1 465,-2-1 0,-1 0 1,-3 1-1,-1 2 1,-8 0-1,-2 3 1,-2 0-1,-2 3 555,28 18 0,-26 1-428,-17 9 0,-32 1 0,-27 12 1,8-25-1,-3-1-252,-7 1 0,-3-2 1,-3 2-1,-2-1-141,-3 0 0,-1-1 0,-3-2 0,0 0 0,-1-1 0,-1 0 0,-1 0 1,0-2-414,-2-2 1,2-1-1,6-3 1,2-1 350,4-5 0,3-3 0,-19 1 0,25-20 1,14-14-77,17-15 1,27-12 708,20-14-401,-12 30 1,3-1 0,3-8 0,2-3 0,7-2 0,2-1 0,3-4 0,1 0 0,1-4 0,1 1 91,1-1 1,-1 1 0,-19 17 0,0 0 0,0 0 0,0-1-1,2 0 1,-2-1 0,0-1 0,0 0 0,-1-1 172,0 0 1,-1-1 0,-2 2-1,7-12 1,-5 1-654,-7 4 1,-4 3 323,3-24 0,-33 25 0,-19 19 0,-17 9 0,-16 8 0,-11 9 0,31 5 0,-1 2-503,-3 3 1,-2 3 0,-6 4-1,-2 3 463,-4 3 0,-2 1 0,-1 2 0,-1 1 0,-6 3 0,-2 1 0,2-1 0</inkml:trace>
  <inkml:trace contextRef="#ctx0" brushRef="#br0" timeOffset="84">5361 17387 8276,'-5'-15'240,"0"0"1,0-3-1,-1 1 1,-3 4 0,-4 7 222,-1 4 0,-1 15 0,1 8 0,2 10-484,2 12-44,-3-1 0,7 14 0,-3-4 0,4 2 1,5-2-1,5-5 0,6-3 0,8-1 1,9 0-308,8-1 1,7-1 0,4-4-1,6-9 23,2-7 0,10-12 414,6-4-70,6-16 0,-34 3 1,1-2-1,0-5 1,1-4-1,0-2 0,0-1 1,-1-3-1,0-1 154,0-1 1,-1-1 0,-1 3 0,0 0 0,-2 1 0,0 0 0,-2 3-1,-2 0 335,32-17 1,-6 5 32,-10 9-414,-9 3 0,-10 13 0,-9 4 0,-5 2 1,-4 2-640,0 0 0,-3-6 536,-2-4 0,-4 4 0,-6 0 0</inkml:trace>
  <inkml:trace contextRef="#ctx0" brushRef="#br0" timeOffset="85">13123 17330 8210,'7'-51'-10,"-6"-2"0,6 5 0,-3 2 0,1 4 378,-2 4 0,-7 11 0,-8 13 1,-3 11-1,-6 9 0,-1 11 0,-5 9 1,-3 10 206,-3 8 0,-5 8 0,5 8 0,1 3 116,2 2-829,8 2 0,2-1 1,5 2-1,3 1 1,2 1-1,7-5 1,8-9-969,9-8 1,10-13 840,14-16 0,1-12 0,13-10 0,2-14-80,1-15 1,2-9 407,0-6 0,-6-4 0,-6-7 1,-3-4 327,-5-4 0,-7 1-56,-1-1 0,-9 7 1,-12 2-1,-8 9-64,-8 3 0,-11 4 1,-4 3-1,-6 7-194,-4 5 0,-2 11 1,-4 7-1,3 1-515,1 4 1,3 2 0,9 1 437,4 0 0,3 12 0,2 4 0</inkml:trace>
  <inkml:trace contextRef="#ctx0" brushRef="#br0" timeOffset="86">14161 17486 8219,'-25'-6'1140,"4"-2"-1336,7 0 1,16 2 0,3 6 0,6 0 195,3 0 0,0 0 0,0 0 0</inkml:trace>
  <inkml:trace contextRef="#ctx0" brushRef="#br0" timeOffset="87">14702 16690 8287,'20'-36'0,"10"1"0,13 8 0,6 5 1174,1 8 0,-1 1 0,-9 10 0,-5 6-79,-7 10 1,-11 7-1160,-2 9 1,-8 7 0,-8 7 0,-5 7-473,-9 6 1,-7 5 126,-11 1 1,1 6 0,-5-2 0,-3 4 2,19-35 1,1 1 0,-15 33-202,7-3 1,14-10-1,17-15 1,16-11 149,17-10 1,19-5 185,16-6 1,8-3-48,-34-4 0,0-4 0,8-3 0,0-2 1,5-1-1,0 0 0</inkml:trace>
  <inkml:trace contextRef="#ctx0" brushRef="#br0" timeOffset="88">9299 17799 8264,'-22'-19'593,"3"0"0,6 3 0,7 7 515,6 9 0,9 14 1,-1 13-1,2 6-936,-1 3 0,-4 7 0,3 6 0,-2 2 0,-1 2 0,0 2-430,-1 2 0,7 7 0,-1 0 1,2-1-1605,3-6 1862,5-6 0,9-8 0,7-1 0</inkml:trace>
  <inkml:trace contextRef="#ctx0" brushRef="#br0" timeOffset="89">9953 18254 8226,'28'-19'352,"2"0"0,2 2 753,1 1 1,8 2-117,2-1-942,-1 1 0,6 2 1,-9 2-1,-2 5 1,-3 4-48,-2 1 0,-2 0 0,-2 0 0</inkml:trace>
  <inkml:trace contextRef="#ctx0" brushRef="#br0" timeOffset="90">10877 17415 8227,'-2'-16'0,"-2"-1"0,-6 0 904,-2 4 0,2 5 0,1 10 0,-2 4 592,-2 8 0,-6 10-807,0 14-643,-6 6 0,9 13 0,-1 1 0,5 4 0,8 3-567,2-1 1,5 4 0,8-6 0,13-2-679,11-2 0,8-9 485,4-6 0,5-19 0,8-15 0,3-7 361,2-7 0,-2-15 336,-1-14 1,-4-10 0,-15-5 0,-8-1 816,-8-4 1,-15 5-364,-12 2 0,-12-2 0,-15 3 0,-10 2 784,-10-1 0,-8 12-1029,-7-5 0,4 8 1,-2 7-1,4 4-491,4 3 0,13 3 2,1 4 0,12 4 0,9 10 0,6 4 297,6 4 0,10 7 0,3 2 0</inkml:trace>
  <inkml:trace contextRef="#ctx0" brushRef="#br0" timeOffset="91">10920 17913 8138,'14'-21'157,"2"-1"0,3-5 1,4 2 1016,4 1-1021,2 1 0,-1 0 0,0 4 0,1 4 1,-1 0-1,-1 3 0,-2 2 0,-1 6 0,1 2-1859,2 2 1706,-5 0 0,5 0 0,-5 0 0</inkml:trace>
  <inkml:trace contextRef="#ctx0" brushRef="#br0" timeOffset="92">11872 17870 8104,'11'-28'20,"5"-1"1,5 2-40,4 4 0,-3 2 0,0 8 0,-1 4-452,-4 4 471,-7 4 0,2 7 0,-4 2 0</inkml:trace>
  <inkml:trace contextRef="#ctx0" brushRef="#br0" timeOffset="93">12057 18126 8082,'21'-2'388,"2"-2"0,4-7 349,2-7 0,5 1 29,4-7 1,3 7 0,2-2-767,0 3 0,-1 2 0,1 0 0</inkml:trace>
  <inkml:trace contextRef="#ctx0" brushRef="#br0" timeOffset="94">20638 924 8064,'-4'-21'19,"-1"4"1,-3-2-1,3 1 381,2 2 1,-3 1 0,2 2 0,0 0 0,-1 0-1,1 0 1107,1-1 0,3 7-910,4 3-475,-2 8 1,10 5 0,-5 8 0,2 5 0,-2 3 0,0 2 0,-1 1 0,0 2 0,-3 6 98,-2 2 0,1-3 1,1-1-429,1-2 0,1 0 0,-5-2 15,0 0-184,0 1 1,0-4-1,0-2 1,0-2 0,0-2-1,-2-2-1271,-2-3 0,2-6-563,-2-1 2210,2 0 0,2-2 0,0-1 0</inkml:trace>
  <inkml:trace contextRef="#ctx0" brushRef="#br0" timeOffset="95">20955 898 8234,'0'-14'563,"0"6"1,0-1 2338,0-2-2489,0 6 0,0 5 0,0 10 1,0 7-1,0 8-99,0 5 1,0 6 0,0 0-482,0 2 0,0 1 0,0 1-94,0 0 0,2-2 0,2-3-95,5-4 0,4-5 0,5-5 207,4-8 0,7-7 1,3-11 128,2-3 0,1-12 1,3-4 252,-2-6 0,-9-6 1,-6 0 121,-2-2 0,-3 4 1,-7 4-27,-5 2 0,-2 1 0,-4 1-106,-2 0 1,-9 5-1,-9 5-381,-3 6 1,-2-1 0,1 7-235,0 1 1,1 2 0,1 1-323,2 0 1,6 4 0,-2 2-778,4 1 1,1 2 833,-1 4 1,7 0-1,3 1 657,2-1 0,2 0 0,0 0 0</inkml:trace>
  <inkml:trace contextRef="#ctx0" brushRef="#br0" timeOffset="96">21510 832 8283,'7'-15'109,"-1"-1"0,-2-2 1188,1 2 1,-1 1 790,-4 2 1,0 3-1444,0 5 1,-4 8-1,-1 15-488,2 4 1,2 4-1,1 4 1,0 2 0,1 2-251,4 2 0,2-3 0,6-1 1,2-1-706,3 0 1,2-6 540,7-8 0,0-4 0,3-2 160,1-3 0,4-6 1,-4-2 115,-2-7 0,-6-10 1,-2-2 361,-2-1 1,-6-4-1,-5-5 137,-3-2 0,-2 0 1,-7 5-1,-6 0 725,-6-1 1,-5 7-983,-5 2 0,-5 3 0,0 2-177,2 0 0,-4 6 0,4 2-146,4 4 1,-1 1 0,5 0-1317,1 0 1,2 6 0,8 2-356,1 4 1733,6 1 0,-9 6 0,5 2 0</inkml:trace>
  <inkml:trace contextRef="#ctx0" brushRef="#br0" timeOffset="97">19081 1251 11284,'0'-14'-127,"1"6"0,2 2 0,5 1 421,5 0 0,0-1 1,10 3-1,4-2 1,5 2-1,7 0 934,7-2-1078,5-3 0,1-2 1,-2 3-1,1-1 0,-2 1 1,0-1-1,-3 2 1,-4 0-195,-4 3 1,-3 1 0,-8 2 0,-4 0-204,-4 0 1,-3 0-327,-2 0-326,-6 0 1,-3 5 0,-10 0 256,-4-2 1,-5-2 0,-4-2 593,-1-4 0,-4-3 0,2-6-136,-1 0 0,3-1 1,-3 0 226,1-4 1,-1 1 0,6-4-218,4 2 566,7 1 0,-6 3 0,6-1 1,4-2-1,4 3 286,6 5 1,6 4 0,2 7 0,3 0 65,3 0 0,0 2-555,6 3 0,-6 4 1,-1 10-63,-1 5 0,-4 3 0,-7 1 322,-5 1-777,-4-1 0,-1 0 0,-1 1 0,-4-1 0,-5 1-2432,-2-1 2809,-2-6 0,-7 5 0,-1-5 1</inkml:trace>
  <inkml:trace contextRef="#ctx0" brushRef="#br0" timeOffset="98">15583 896 8335,'-14'-15'272,"1"1"1,2 2 0,2 2-1,-1 9 2304,2 8-2379,2 3 0,11 18 1,1-1-1,0 6 1,2 4-1,-1 2 1,0 4-1,0 4 1,1 4-91,0-1 0,-5 4 1,3-7-819,0-1 1,-4-2-1,3-3-87,-4-3 0,-1-4 0,0-11 798,0-4 0,0-3 0,0-2 0</inkml:trace>
  <inkml:trace contextRef="#ctx0" brushRef="#br0" timeOffset="99">15398 952 8261,'24'-41'-70,"0"4"0,-5 2 0,4 8 926,3 3 0,5 4 0,2 7 331,-1 4-669,-2-4 0,-2 11 0,-1-2 0,-3 5 0,-7 7-174,-6 6 0,-4 10 1,-7 0-307,0 3 1,-8 3 0,-5 1-187,-4 2 0,-8 7 0,-1-4-575,-5 0 1,2 4 0,-1-7-86,5-1 0,1-2 0,-3 0-381,4 3 0,-3-8 1189,7 4 0,0-10 0,5 1 0</inkml:trace>
  <inkml:trace contextRef="#ctx0" brushRef="#br0" timeOffset="100">16095 1450 8472,'0'-28'169,"0"4"0,0 0 0,0 1 0,0-1 798,0 0 1,-6 7-1,-2-2-459,0 3 1,-5 8 0,2 3 0,-5 4-358,-3 1 1,-4 11-1,4 5-67,1 4 1,3 4 0,2 4-135,3 1 0,4-1 1,6 1-704,0-1 1,0 1 0,2-3-158,2-2 0,4-3 1,7-9-128,-1-2 949,0 2 0,0-10 0,-1 1 0,-2-6 0,-2-7 234,2-2 0,0-7 0,1-2 118,-3-1 1,-4 0-1,3-2 398,-2 5 0,5 4 0,-3 0 0,1 3 63,1 2 1,-1-1-960,6 7 0,-1-1 0,0 6-873,0 4 1,0 3-1,1 6 1107,-1 0 0,6 7 0,3 1 0</inkml:trace>
  <inkml:trace contextRef="#ctx0" brushRef="#br0" timeOffset="101">16223 1322 8472,'0'-28'0,"1"-1"420,4 1 0,3 6 0,6 3 228,1 3 1,0 8 0,3 3 117,1 4 0,4 2 0,-4 4 311,-1 5-1161,-3 8 0,0 0 1,-3 6-1,-2 1 1,-5 2 9,-4 1 0,-1-4 0,0 0-474,0 1 0,0-5 0,-1-1 163,-4-3 1,-1-6-1,-6-3 226,3 0 1,-1-2 0,-4-7 347,0-3 0,5-9 0,1-10 0,1-4 36,4-5 1,2 1 77,1-6 1,1 0 0,4-6-502,4-3 1,10 4 0,5 0-398,3 9 1,0 5 594,-4 5 0,11-2 0,-4 3 0</inkml:trace>
  <inkml:trace contextRef="#ctx0" brushRef="#br0" timeOffset="102">16536 682 11413,'0'-20'109,"-2"2"1,-1-4-1,-2 2 785,2 2 222,1 9 0,2 1 1,2 5-1,1 0 0,4 6-713,0 10 1,3 2-1,3 11 1,-2 2-598,-2 4 1,2 7-190,8-1 0,-3 9 0,3 4 0,-3 1-774,-2 0 0,-2 2-62,-2 8 1,3-4 0,-4 4 431,4-4 1,-5-7-1,-4-4-1090,-2-3 1859,-2-1 0,0 0 0,0-1 0</inkml:trace>
  <inkml:trace contextRef="#ctx0" brushRef="#br0" timeOffset="103">16649 1322 8548,'15'-28'36,"-1"4"1,2 2 0,1 0 222,2 0 1,6 3 236,-1-5 1,4 7 0,4-2-478,1 3 1,0 3 0,-6 4-20,-3 4 0,3 3 0,-5 2 0</inkml:trace>
  <inkml:trace contextRef="#ctx0" brushRef="#br0" timeOffset="104">17005 1237 8526,'-2'14'-12,"-1"0"1670,-2 0-1177,1 1 0,4-6 1,1 1-1,4 1 1,3 1-402,0 3 0,4-1 0,-2-2 1,1 1-690,-2 1 0,4-7 609,-3 7 0,-4-3 0,0 3 0</inkml:trace>
  <inkml:trace contextRef="#ctx0" brushRef="#br0" timeOffset="105">17048 739 8804,'0'-16'462,"0"-1"0,1-2 599,4 2 0,3 7-1497,6 6 1,0 15 432,0 8 1,1 6-1,-1 3 1</inkml:trace>
  <inkml:trace contextRef="#ctx0" brushRef="#br0" timeOffset="106">17517 1080 8315,'0'-28'271,"0"1"0,0 2 1,0 3-1,0 1 0,0 4 1,-2 3 2886,-3 4-2964,-3 4 1,-6 14-1,0 6 1,0 8 0,0 5-1,1 3 1,2 3 0,3 5-1,2 2-486,3-3 0,1 3 0,4-7-235,2-1 0,-1-2 0,7-3 0,3-4-349,4-4 1,-1-9 0,4-6-254,1-2 968,-5-2 0,4-8 0,-6-6 1,1-8-1,-1-5 4,0-2 0,-1 1 1,-4-2-1,-4 0 358,-4 2 0,4-4 382,0 8 1,1 4 34,-1 1 1,-3 12-257,2 12 0,-1 5 0,1 15-270,0 5 0,6-2 1,-4 7-397,2 0 0,-3-3 0,3 4-386,-2-1 0,0-4 0,-3-6 690,2-1 0,0-6 0,-5 2 0</inkml:trace>
  <inkml:trace contextRef="#ctx0" brushRef="#br0" timeOffset="107">17787 1038 11737,'0'22'433,"0"3"1,0-4 0,0 1-863,0 3 0,0 2 0,0 1 0,0 1-2044,0-1 2473,0 1 0,-6-1 0,-2 1 0</inkml:trace>
  <inkml:trace contextRef="#ctx0" brushRef="#br0" timeOffset="108">17915 1038 8335,'0'-14'2936,"0"-1"-2532,0 7 1,1 10 0,3 12 0,0 8 160,-1 5 1,4 3 0,-3 3 0,0 7-184,-3 6 0,4-2 0,0 5-1178,-2 0 279,-2 1 0,-1 6 0,-1-4 0,-2-6 0,-2-8 0,2-10-4083,1-7 4600,-4-6 0,-2-19 0,-6-6 0</inkml:trace>
  <inkml:trace contextRef="#ctx0" brushRef="#br0" timeOffset="109">17901 725 8568,'-15'-14'0,"6"1"0,1 2 0,0 2 4295,0-2-3792,5 4 1,-3 3-3529,6 8 3025,0 4 0,6 6 0,2 1 0</inkml:trace>
  <inkml:trace contextRef="#ctx0" brushRef="#br0" timeOffset="110">18100 981 9749,'8'6'716,"3"2"0,-5 8 0,0 3-258,1 5 0,2 9 0,-3 6 0,1 7-647,-1 6 0,-1 3 1,-5 2-1,0-1-583,0-4 0,-7 0 0,-1-9-395,1-7 0,-4-11 1167,6-6 0,-6-3 0,3-2 0</inkml:trace>
  <inkml:trace contextRef="#ctx0" brushRef="#br0" timeOffset="111">18156 1052 8270,'15'-32'-4,"-1"2"1,0 4 189,0-1 0,1 11 0,-1 3 740,0 5-678,0 4 0,4 5 0,-3 6 1,-4 7-1,-3 9 62,-4 9 0,-3 0 0,-1 6-436,0 1 1,-8-3 0,-4 2-261,-6 2 0,-2-4 0,2 0-196,-1-1 1,0-3 0,4-10-105,-4-8 0,8-1 329,-4-9 0,11-7 0,-1-11 233,3-8 1,5-11-1,5-5 124,7-3 0,8 0 0,1 1 0,3 2 14,-5 7 0,5-2 0,-5 10 0,0 9 0,-3 8 355,-3 4 0,-8 6 1,-4 5-1,-2 10 775,-2 6 0,-2 5-494,-2 3 0,1-3 1,-5 4-339,1-4 1,-2-8 0,2-3-25,0-4 1,3-5-158,0-1 1,4-7-1,4-2-228,6-8 1,3-11-1,1-3-414,0 0 1,5-5 0,1 3-51,3-2 0,-6 3 1,2 4 330,-3 4 1,-4 5 0,-1 2 138,-1 2 0,-7 8 0,2 7 48,-4 4 0,-1 6 0,-1 0 84,-4-2 0,2 3-404,-7-1 0,7-4 79,-1-6 1,2-7-1,2-2 5,0-8 1,0-11-1,0-6 30,0-7 0,2-1 0,2-8 249,6-3 0,-2-10 0,1-3 3,2-8 1,2-9 0,1-2 156,0 2 0,-6 14 0,-2 9 1939,1 10-1469,-6 6 0,6 26 0,-7 11-60,0 12 0,0 14 0,0 9-151,0-1 1,0 10 0,1-4-1,2 4-254,2 3 1,5 2 0,-6 6-805,0-1 1,2 1 0,-1 0-191,-2 0 0,-2-3 0,-2-5 829,-4-7 0,-3-8 0,-6 0 0</inkml:trace>
  <inkml:trace contextRef="#ctx0" brushRef="#br0" timeOffset="112">18569 1024 8270,'0'-23'0,"0"-2"0,0 6 0,0 2 942,6-5 0,4 11 0,7-4 0,4 4 1,-1 4-164,1 2 0,4-2 0,-1 3-969,2 1 0,-3 1 1,-5 2-878,-2 0 1067,-1 6 0,-1 2 0,0 6 0</inkml:trace>
  <inkml:trace contextRef="#ctx0" brushRef="#br0" timeOffset="113">17417 2388 8446,'-5'-28'83,"1"-1"0,-1 1 1,7 0-1,2-2 1,7-2-1,8-1 1,8 0 305,5-2 1,7 5 0,-1-2 0,3 7 0,0 8 0,-1 6-294,-2 6 1,-7 6-1,1 9 1,-7 9-1,-7 6-13,-7 4 0,-5 5 1,-6 6-188,0 6 0,-11-2 1,-5 3-1,-4-1-19,-6 1 1,4-4 0,0 0-1,1-8 156,4-5 1,-3-2 0,1-1 122,1-3-157,9-4 0,4-12 1,10-3 152,4-4 0,12-7 1,7-4 84,9-2 0,5-2 0,4-1-156,1 1 0,6 0 0,-6 1-35,-1 4 0,-7-2 1,-2 6-40,-3 2-644,-7 1-1346,-6 2 1983,-13 7 0,-2 1 0,-6 6 0</inkml:trace>
  <inkml:trace contextRef="#ctx0" brushRef="#br0" timeOffset="114">18441 2246 8541,'-22'0'135,"1"0"0,7 0 1,1 2 497,4 3 0,-2 4 0,6 8 0,2 2 111,1-1 0,5 4 0,7 0-766,9 0 1,8 3 0,6-7 0,6-4-1,6-5-228,2-2 1,7-3 413,-2-4-369,3-6 0,-6-2 0,-6-8 0,-8-1 0,-7-3 56,-4-3 1,-5 1-1,-11-3 1,-8 1 702,-8-1 1,-11-2-251,-5-1 0,-9 4 1,-5 2-1,-3 1 155,-2 4 1,2 3-518,3 4 0,-1 2 0,7 5 0,5-1-754,7 0 1,6 9-574,4 5 0,4 7 1385,6 2 0,12 6 0,4-3 0</inkml:trace>
  <inkml:trace contextRef="#ctx0" brushRef="#br0" timeOffset="115">19337 2403 8397,'9'-13'-180,"1"2"0,-1 1-36,-1-1 817,5 5 1,-10-5 0,6 5-1,2-1 1,2 1 0,3 1-1,3 1 353,4-1 0,4-5 0,3 6-838,3 0 0,5-2 1,8 0 312,1-2-600,7-2 0,-10 1 1,2 1-1,-5 0 1,-6 2-254,-5 0 0,2 1 0,-12 3-2851,-2-3 2668,-6 4 1,-13-5 0,-6 6 0,-7 0 281,-8 0 1,-5-5-1,-3-2 1,-1 0 386,-3-4 0,-4-2-51,5-1 1,0 1-1,5 2 1,1 2 1112,3-3 1,5 0-253,10-2 0,-2 4 0,7 1 92,6-2 0,11 4-257,10 3-527,4 2 1,8 4-1,1 1 1,1 3-1,-4 2 87,-3 3 0,-3 3 0,-2 4 1,-4 2-549,-6 2 1,1 2-232,-11 4 1,0-1-1,-7 0 1,-3-2-595,-4 1 1,-4 2 0,-1-9 1105,0-2 0,-7 5 0,-1 1 0</inkml:trace>
  <inkml:trace contextRef="#ctx0" brushRef="#br0" timeOffset="116">20588 1720 8508,'0'-24'87,"0"2"1,0 0-1,0 2 2152,0-1-1352,0 9 1,0 2 0,0 10 0,1 8 822,4 8-1567,3 0 1,6 10 0,0-2-1,1 3 1,-3 3 0,1 2-1,0 2-19,2 3 0,-2-7-964,-4-2 586,1 1 1,3-9-1,-2 5 1,-3-3 0,-2-1-507,-3-4 1,-1-6 0,-4-3 506,-3-1 0,-4-3 0,-9-4 240,-1 0 0,-6 0 0,3 0 0,-2 0 307,1 0 1,4-4 335,-5-1 0,7-1 284,-2 1-823,9 3 0,7 2 0,11 10 19,6 2 1,10 3-213,0-1 1,-2 0 0,1 0-1,3 0-284,0 1 0,-3-6 0,-4-1 1,-4-2-829,0-2 0,-1-1 504,0 1 0,0-4-54,0 0 1,-4-1 763,-1-9 0,1-5 0,4-8 0</inkml:trace>
  <inkml:trace contextRef="#ctx0" brushRef="#br0" timeOffset="117">21057 2019 9243,'6'-8'2711,"-3"0"-1587,7 3 0,-1 4 0,6-4 0,-1 3-626,0 2 0,-5 2-536,1 3-668,-1-4 0,1 12 0,-1-4 0,1 4 706,-2 1 0,4 0 0,-4 1 0</inkml:trace>
  <inkml:trace contextRef="#ctx0" brushRef="#br0" timeOffset="118">21014 1663 8323,'-6'-20'286,"3"4"0,-5-3 0,2 2 519,2-2 0,3 8 0,2-2-321,4 5 0,-2-1-326,7 4-1354,-1 0 0,1 11 1196,-1 4 0,1 9 0,4 3 0</inkml:trace>
  <inkml:trace contextRef="#ctx0" brushRef="#br0" timeOffset="119">21270 1550 8402,'0'-23'337,"0"3"1,2 6 493,3 0-301,-4-1 0,5 6 1,-4 1-1,3 2 1,4 2 498,4 3-1,6 9-952,0 6 0,0 2 0,-3 7 1,1 3-288,2 1 1,0 6-58,-5 0 1,0 0 0,-1-4-1,-2-1-80,-2 0 1,-5-1 155,0-3 0,-2 1 0,-4-7 0,-2-4 347,-6-3 0,-3-3 0,-1 1 1,0-4 413,0-3 0,0-2-459,-1 0 1,6 0 0,1-2 128,2-3-150,1 4 0,7-4 1,2 10-165,6 4 0,7-1-295,2 2 1,6-3 0,-3 4 0,2-3-548,0-1 0,-5 2 557,4-4 0,-4 0 0,4-5 0,-3 0-452,-3 0 1,-1-2 0,-2-4-572,1-8 1383,-7-1 0,4-12 0,-4 5 0</inkml:trace>
  <inkml:trace contextRef="#ctx0" brushRef="#br0" timeOffset="120">21725 1777 10532,'8'6'670,"5"2"1,-4 6-183,4 1 0,-4 4 1,1 1-1,1 1-152,1-1 1,-2 4-223,-1-5 1,-4 0 0,3-5-326,-2 0 1,1-1-117,-3-4 1,-2-4 2,3-10 1,1-4 0,0-8 0,1-4 0,1 0-215,0 1 1,-1-5 492,3 1 0,3 3 1,-4 2 15,4 4 1,-4 0 197,1 1 0,-1 6 0,4 5 0,-2 6 179,-2 7 0,-4 4-321,4 5 0,-4-2 0,3 6 0,-2-3-281,-2-3 0,-1 4-582,1-2 1,-2 0 0,4-5-475,1 0 1310,-6-6 0,12-1 0,-5-7 0</inkml:trace>
  <inkml:trace contextRef="#ctx0" brushRef="#br0" timeOffset="121">22365 1180 8435,'0'-14'162,"0"0"0,2 1 1592,2 3-1388,-2 4 0,10 6 0,-2 3 0,3 5 0,1 10 0,0 5 0,2 9 318,3 3 1,-2 2 0,5 6 0,0 0-458,1-1 1,-6 6-355,2-1 1,-3 10 0,-2-5-1,0-3-477,0-3 0,-4-10 486,-1-3-609,1 4 1,-2-14 0,-4 1-1,-2-6-1853,-2-4 2580,0 0 0,-6-6 0,-2-2 0</inkml:trace>
  <inkml:trace contextRef="#ctx0" brushRef="#br0" timeOffset="122">22436 1777 8435,'6'-22'118,"-2"-3"1,5 4 0,2 1 598,2-1 0,6 1 0,0 2 0,0-1-163,1 2 0,-4 6-687,3 1 0,-3 2 0,-2-1 133,0 4 0,-6 4 0,-2 1 0</inkml:trace>
  <inkml:trace contextRef="#ctx0" brushRef="#br0" timeOffset="123">22166 1351 8581,'-8'-2'905,"2"-1"-121,-1-2-175,6 0 0,-6 7 1,7 4-1,0 7 1,0 6-937,0 3 0,0 2 0,0 4 1,-1 1-1406,-4-1 1732,4 0 0,-6 7 0,7 1 0</inkml:trace>
  <inkml:trace contextRef="#ctx0" brushRef="#br0" timeOffset="124">23559 1322 8458,'-6'-14'644,"4"6"0,-4-5 1,6 7 7,0 3 1,5 6 0,-1 16-1,1 5 1,0 3-567,0 1 1,1 2-1,-3 2 1,2 2 0,0 1-2095,1 0 2008,2-2 0,6-5 0,0 1 0</inkml:trace>
  <inkml:trace contextRef="#ctx0" brushRef="#br0" timeOffset="125">23474 967 8327,'-5'-19'-61,"0"0"1,2 1-230,2 3 0,1 5 861,0 1 1,6 7-1,4 2-1425,2 8 1,2 6 853,1 5 0,5 3 0,2 7 0</inkml:trace>
  <inkml:trace contextRef="#ctx0" brushRef="#br0" timeOffset="126">23900 1464 8579,'15'8'340,"-1"-1"361,0-1 0,0-5 0,1 4 1,-1-3-377,0-2 1,0 0-485,0 0 0,5-2 1,0-1-1,-1-3 1,-2-2 1,-2-2 0,0-4-1,-1 0-391,-4 0 0,-1 1 154,-3 4 0,-4-4 44,4 3 570,3 4 0,-6 1 1,4 9-1,-1 2 130,-1 2 1,6 1-282,-5 5 0,4 1 1,-3-1-198,2 0 0,-3-4 1,3-1-17,-2 2 0,0-5 0,-2 1-65,0-1 228,1-4 0,0-2 0,0-10 0,-2-4 220,-2-5 0,-1 2 38,0-7 0,2 5 1,1-3-1,3 1 347,2 4 0,-3 1-416,5 2 1,-1 1 0,5 4-174,0 4 1,1 3-395,-1 2 1,0 7 0,0 2-125,1 4 1,-1 1-1,-2 0 1,-1 1 0,-1-3-2097,1-2 1464,2-4 1116,1-6 0,0-13 0,0-2 0</inkml:trace>
  <inkml:trace contextRef="#ctx0" brushRef="#br0" timeOffset="127">24526 1237 8434,'10'-29'0,"-1"1"-504,-6 0 1,10 4 0,-4 2 776,4 1-112,-5 2 0,4 7 1,-2 2-1,3 5 1,-1 5-1,-1 5 1,-1 5 513,1 2 1,1 9-396,3 2 0,-1 4 0,-1 3 0,-2 2 706,-2 1 0,-1 5-735,1-5 1,-1 2-1,-5-2-351,2 5 1,0 1-1,-5 1 1,0-4 0,0 1-845,0-1 0,0-4-160,0 1 0,0-10 1104,0-4 0,0-3 0,0-2 0</inkml:trace>
  <inkml:trace contextRef="#ctx0" brushRef="#br0" timeOffset="128">24654 1009 8350,'14'-31'127,"2"2"1,1 4 423,2 3 0,8-3 1,0 7-1,5 6 282,-1 5 1,-2 7-401,-6 5 0,4 5 1,-5 9-1,-1 4 249,-7 4 0,-1 3-505,-9 3 0,0-1 0,-9 6 0,-5 0-48,-2-2 0,-4 0-1307,-3-3 1,3-2-1,-3 0 1,3-6-1685,2-6 2862,0-3 0,-6-2 0,-3 1 0</inkml:trace>
  <inkml:trace contextRef="#ctx0" brushRef="#br0" timeOffset="129">25052 1095 8416,'14'0'260,"1"0"1,-1 0 625,0 0 0,0 1 1,0 6-1,1 5-331,-1 6 0,-2 2-152,-2-1-420,-4-3 1,-1 6 0,0-5 0,-2 2 0,-2-1-873,-1-3 762,-6-7 0,-2-1 0,-6-7 0,0 0 33,0 0 1,1-11 0,4-5 0,2-5 189,1-4 1,4-3-24,-2-6 0,4 4 0,4-3 0,6 2-20,2-3 1,7 4-363,0-3 1,7 10 0,-3 5 0,4 7-2188,2 6 2496,-1 4 0,0 13 0,1 4 0</inkml:trace>
  <inkml:trace contextRef="#ctx0" brushRef="#br0" timeOffset="130">25336 1336 8416,'-7'-1'3537,"2"-4"-2910,3 3 0,9-5-248,2 2 1,8 2 0,2-5 0,-1 1-248,-2 4 1,-2-3-235,0 1 0,0-4 0,-1 2 0,-2 0-172,-2-5 0,-5 5 75,0-3 0,-4 5 1,-3-4-1,-3-2-394,-2-2 0,0 4-276,-1-1 0,-4 5 869,3-4 0,4 6 0,0-3 0</inkml:trace>
  <inkml:trace contextRef="#ctx0" brushRef="#br0" timeOffset="131">25621 1109 8346,'0'-10'1330,"0"1"0,1 6 267,4-2 0,3 3-619,6 2-801,0 0 0,5 7 0,0 2 0,-1 2 0,-1 0-824,2-1 436,-3-1 0,4 1 1,-5-1-2563,-1 2 1746,0-4 0,-6-3 1,-3-8-1196,-4-6 2095,-1-2 0,0-9 0,2-3 0,1-3 0,3 1 127,2 2 0,2-3 0,4 5 0,0-2 0,0 1 0,1 11 0,-1 3 0,6 6 0,2 3 0</inkml:trace>
  <inkml:trace contextRef="#ctx0" brushRef="#br0" timeOffset="132">25934 1180 8333,'-10'5'383,"1"-1"0,5 0 241,0-9 1,4-3 202,4-6-476,4-7 0,7-1 1,-1-6-1,0-1 0,0 2 26,0 4 0,5-4 0,0 6 0,-3 2-54,-5 5-286,2 3 0,-7 5 0,5 6 1,-3 8-254,-2 4 1,1 7 162,-2 0-134,-4 0 1,12 0 0,-5 0 0,1-3-1,-1-4-228,-2-2 1,5-7 0,-1 2-1373,3-4 1787,-6-1 0,6 0 0,-5 0 0</inkml:trace>
  <inkml:trace contextRef="#ctx0" brushRef="#br0" timeOffset="133">18882 3256 8548,'0'-29'128,"0"1"0,1-1 0,2 1 0,2-2 0,0 0 0,0 0 1077,-1 3 0,3 10 0,-4 1-966,2 5 0,-2 15 0,-8 6 0,-5 12-480,-2 10 1,-7 4 0,0 5 0,2-1-139,1-3 0,6-3 0,2 2 0,2-3-18,3-6 1,1 0 369,2-8 0,8 0 0,8-5 0,11-1 78,9-4 1,12-3 327,4-6-276,3 0 1,5 0 0,-2 0-1,-4 2 1,-5 3 61,-8 4 0,-11 4 0,-12 1-187,-7 0 0,-11 7 1,-13 1 17,-9 0 0,-3 3 0,-12-6 0,3-1-67,2-3 1,2-7 33,2-3 0,-1-5 0,2-5 0,4-4 181,4-4 0,4-7-7,6-4 1,-2-8-1,6-2 1,4-3-19,4-2 0,0-4 0,8-3 0,3-1-17,3 1 0,4 2 1,-4 3-118,2 3 1,-1 3 0,-7 10-182,-2 6-55,-6 0 0,2 19 0,-10 0 0,-4 8 0,-4 6 0,-2 3-1469,-4 2 1,3 7 949,-3-3 770,3 4 0,2-5 0,0-1 0</inkml:trace>
  <inkml:trace contextRef="#ctx0" brushRef="#br0" timeOffset="134">19592 3184 10051,'2'-9'2167,"3"1"-1137,4 2 1,-1 1 0,2 7-832,1 2 1,-3 9-1,3 8 1,3-1 0,5 2-87,3 0 1,-3-3-952,5 5 634,-1-7 0,1 4 1,-2-9-1,-1 0 1,-4-5-314,-1 0 463,-8-2 0,-2-7 0,-9-3 0,-5-4 0,-8-6 208,-4-3 0,-9 2 0,-4-5-77,1 1 1,-2 4 0,1-5 0,3 2-768,4 0 0,4 5-1223,3 5 1912,10-1 1,-4 2-1,13 2 1</inkml:trace>
  <inkml:trace contextRef="#ctx0" brushRef="#br0" timeOffset="135">20303 3426 8361,'8'-14'142,"5"-5"0,-5 0 1,1 2 545,1 1 0,-5 6 0,2 1 0,1-2 0,0 0 0,3 0 1041,2 1 1,-2 6-952,3-6-608,-3 7 1,10-8-1,-5 5 1,1-1-1,3-1 1,1 2 0,1-2-114,0 0 1,0-1 0,4-4-1,-4 2-240,-2 2 1,6-1-147,-3-4 1,-1 1 0,1 2-1,-3 2-441,-3-2 1,4 4 148,-2 3 1,0-3 0,-5 2-1,0 2-2671,1 2 1386,-1 1 1906,-6 6 0,4 2 0,-4 6 0</inkml:trace>
  <inkml:trace contextRef="#ctx0" brushRef="#br0" timeOffset="136">20730 3071 8361,'0'-22'581,"0"3"156,0 3 0,0 2 817,0-1-1291,0 8 0,1 0 1,4 7-1,6 0 1,5 0-1,5 2 0,1 3 401,3 4 1,0 5-691,-1 5-89,3-3 1,-11 9 0,3-4 0,-5 1 0,-3 3-590,-2 2 181,-5 1 0,-3-1 0,-9-1 523,-4-3 0,0 1 0,-8 4 0</inkml:trace>
  <inkml:trace contextRef="#ctx0" brushRef="#br0" timeOffset="137">21725 2872 8258,'-9'-8'683,"1"5"1,3 7 291,7 11 0,4-1 1,8 6-1,0 1-801,1 3 1,-6-2 0,1 1 0,1 1 0,1 0-642,2-1 0,-4 0 0,-1 2 0,1-1 0,-1-1 467,1-1 0,-7 5 0,3-5 0</inkml:trace>
  <inkml:trace contextRef="#ctx0" brushRef="#br0" timeOffset="138">21611 2715 8329,'-6'-20'157,"-3"-2"1,-2-2 972,1 0 1,4 12-77,6-3-1882,0 4 529,0 3 1,0 8-1,1 10 1,4 3 0,3 1 298,0 0 0,11 7 0,-3 1 0</inkml:trace>
  <inkml:trace contextRef="#ctx0" brushRef="#br0" timeOffset="139">22095 2914 8422,'6'-14'1279,"4"2"0,2 2-488,2 5 1,1 4 0,-1 1 0,0 1-593,0 4 1,-1 0 92,-4 9-358,4-3 1,-7 11 0,5-4 0,-3 2 0,0 1-757,0-1 0,-5 1 0,2-4-1012,-3 2 1498,-2 0 1,0-13 258,0-6 1,-5-6-218,0-8 601,0 0 1,5-1-1,0 1 1,0 0 0,2 0 336,3-1 1,3 1 0,6 2-474,0 2 1,0 4-357,1 6 0,-1 6 0,0 4 48,0 2 0,0 2 0,-1 1-224,-3-1 1,2 0-89,-2 0 0,-2-1 583,1-4 1,-6-5 103,2-14 0,-4 1 0,-1-12 11,0 1 0,0-3 1,0-5 141,0 0 1,2 4 0,1 0-76,2-1 0,6 0 0,-2 1 0,4 7-202,1 6 1,1-1-1,0 8-249,4 1 0,-3 7 1,5 7-340,-1 7 1,-4 2 0,3 6 0,-3-3-1,-2 1-1092,0-2 0,0-1 1566,1-7 0,-1 6 0,0 2 0</inkml:trace>
  <inkml:trace contextRef="#ctx0" brushRef="#br0" timeOffset="140">23005 2616 8368,'-7'-8'2299,"7"3"1,8 15-1575,11 4 1,-3 8 0,5-1-387,-1 1 0,-2 3 0,4 7 0,-2 2-575,-2 3 1,-3 1-1,0 6-195,-1 3-422,-6-3 0,-2 10 0,-6-7 0,-2-2 0,-1-7 853,-1-10 0,-14 0 0,2-5 0</inkml:trace>
  <inkml:trace contextRef="#ctx0" brushRef="#br0" timeOffset="141">23005 2701 8368,'6'-36'152,"2"-4"0,6 7 0,2 2 358,3 1 0,0 7 1,8 6 528,3 6-690,1 5 1,3 6 0,-1 0 0,-2 1 0,-1 6 0,-3 5 430,-3 6 0,-5 8 1,-10 1-968,-4 5 1,-5 3 0,-5-2 0,-6 5-757,-6 3 0,-1 1 702,-5 1-509,5-7 0,-4 1 0,5-7 750,-2-2 0,-6 4 0,3-10 0</inkml:trace>
  <inkml:trace contextRef="#ctx0" brushRef="#br0" timeOffset="142">23346 2687 8368,'14'-2'184,"0"-2"1,1-4 977,-1 0 1,5 1-314,0 7-273,6 0 0,-4 2 1,4 3-1,-3 4 0,-1 5-187,-4 5 1,-6-3 0,-3 5 0,-2-2-569,-3 0 1,-3 4-1,-3-4 1,-3-3-388,-2-5 1,-2 0 342,-4-6 0,0 0 0,0-5 0,0-2-120,-1-3 0,6-9 321,-1-10 0,7-2 1,-1-4 201,2-4 0,4 3 1,2-7-1,6-2-116,2-1 1,9 5 0,3 3-780,2 3 0,3 8 0,1 4 1,2 7 714,1 7 0,0 15 0,-5 4 0</inkml:trace>
  <inkml:trace contextRef="#ctx0" brushRef="#br0" timeOffset="143">23858 2957 8368,'-7'-22'252,"6"0"1,-4 4 0,5-2 1975,5-2 1,4 3-1479,10-5 1,-1 7 0,4-2 0,0 3-11,0 2 0,-5 1-351,2 4-671,-3 2 0,-2 7 0,-1 2 0,-3 3-526,-6 4 1,-4-1 0,-4 0-1,-6-2-140,-3-3 1,-6-1 675,1-2 0,-6 0 0,3-2 348,-1-2 0,5-3 0,-2-4 205,3 2-702,2-1 421,6-4 0,14 13 0,10 2 0</inkml:trace>
  <inkml:trace contextRef="#ctx0" brushRef="#br0" timeOffset="144">24185 2602 8195,'0'-32'332,"1"5"1,4 3 385,5 2 0,2 10 0,4-1 0,3 5 249,5 5 1,1 8 0,0 6-457,-1 6 0,0 4 0,3 4-365,-4-1 1,-2-1 0,-7 6 0,0-2-485,0-4 0,-6-2 140,-3-7 0,-3 0-43,-2 1 1,0-9 223,0-6 0,-5-8 0,0-11 0,2-5 176,1-3 1,2-3 126,0-3 0,0-3 0,2-8-263,3-4 0,3 4 1,6-2-1,2 7 0,1 6-1227,2 3 1,1 9 191,-1 7 1,-3 9 0,2 15 1011,-7 9 0,1 12 0,-4 5 0</inkml:trace>
  <inkml:trace contextRef="#ctx0" brushRef="#br0" timeOffset="145">24697 2658 8195,'0'-18'170,"0"-1"1,1 1 875,4 2 1,3 2-361,6 0 0,0 1 0,1 4 1,-1 4-270,0 4 0,0 1-587,0 0 1,5 0-1,0 1-415,-1 4 401,-3-4 1,-5 6-63,-1-7 1,-5-7 77,0-2 1,-4-4-1,-3-1 1,-2 0 236,2 0 1,0-1 59,-2 1 0,4 0 1,-4 0-61,3 0-78,-4 6 1,3 1 0,-5 9-41,2 3 0,-4 4-18,6 10 1,-3-3 0,4 3 0,-3-3-164,-2-2 1,3 0 134,-4 0 205,6 1 0,-9-1 1,6-2-1,0-1 404,-1-1-144,3-7 0,5 3-220,4-6 1,3 0 0,8-1 0,1-2 195,2-2 1,6-5 14,-1 6-356,3-1 1,1 0 0,-1 0 0,-2 2 0,-1 2-118,1 1 0,-4 0 1,-2-2-1,-3-1-758,-2-2 1,0-1 9,0 1 1,-6-3-1,-3-6-2102,-3 0 2962,-2 0 0,-7-7 0,-1-1 0</inkml:trace>
  <inkml:trace contextRef="#ctx0" brushRef="#br0" timeOffset="146">25109 2019 8195,'8'-14'297,"-2"1"1,1 2 629,2 1 1,-1 7 304,1-2-831,7 10 1,0 5 0,4 9 0,1 4 0,1 4-1,0 2 1,-3-1 1136,-3 0 1,-2 7-1668,0 3 0,-6-2 0,-3 1 0,-3-2-598,-2-4 0,-7-1 391,-2-1 67,-4-7 1,-1-2 0,-2-7 0,-1-4 0,-2-2-160,2-1 1,1-4-1,2 2 1,-1-2 605,1-2 1,5 0 161,-1 0 1,7 1 471,-2 4 0,10 2-258,4 2-29,4-3 1,6-6-1,2 0 1,1 0 0,3 0-210,2 0 0,1-1 0,-1-4 0,-2-6-810,-1-6 0,-7 1-396,2-3 1,-3 3 0,-2 2 889,1 0 0,-1-1 0,0 1 0</inkml:trace>
  <inkml:trace contextRef="#ctx0" brushRef="#br0" timeOffset="147">9384 753 15041,'2'-33'-41,"1"-1"1,3-1 0,1-2 0,0 3 0,0-1 0,1 3 2712,0 2-2484,-5-4 0,3 8 1,-6-2-1,0 3 0,-2 3 1,-2 4-1,-6 7 0,-2 8 1,-3 8-1,1 9 495,0 8 1,-5 6 0,-2 7 0,-1 8-371,-3 7 0,-2 7 0,-1 6 0,-1 9-201,15-34 1,0 2 0,0 3-1,1 0-1092,1 2 0,0 0 949,-2 1 0,1 1 1,5 4-1,1 1 1,-2-2-1,0-1 1,4-2-1,1-1 0,3-2 1,2-2-1,8 34 1,10-12-427,10-8 1,5-20 532,9-12 0,0-13 0,1-7 0,2-4 641,1-4 1,1-11-636,-6-8-75,-5 2 1,2-6 0,-6 4 0,-3-4-1,-4-2-77,-8 1 0,-2 0 0,-3-1 0,-2-1-101,-2-3 0,-5-3-53,0-7 0,0-6 1,-1-5-1,1-6-321,0-6 0,-3-4 419,-1-1 0,-8 0 0,-6 3 0,-8 7-272,-5 9 0,-3 14 218,-3 9 0,-3 13 1,-7 12-1,0 2 849,1 2 0,1 2-801,3 2 1,3 6 0,6 7 0,3 2-203,2-1 508,10-3-605,7 0 1,7-1 0,0 0 0,0 2 0,0 1-1,0 2 1,2-1-1107,3-3 0,-2 6 1573,6 3 0,-6 2 0,4 3 0</inkml:trace>
  <inkml:trace contextRef="#ctx0" brushRef="#br0" timeOffset="148">9683 1393 12560,'1'-14'-249,"4"1"1,3 2 1422,0 2-839,4 6 0,-4-10 1,7 5-1,0-1 1,3 1-1,2 0 0,2 0 72,4-3 0,-4 0-351,2 1 1,-1-2 0,4 2 0,-2-2-261,-1-3 1,-7 7-915,2 4 1159,-3-4 1,-2 6-1,1-4 1</inkml:trace>
  <inkml:trace contextRef="#ctx0" brushRef="#br0" timeOffset="149">9185 1265 18279,'-14'-6'-726,"1"-2"1,4-6 1401,4 0 1,5 6 0,5 3 0,4 2 0,4 0 0,3-4-274,3-1 1,3 4 0,6-6-1,2-1 1,2-1-120,1-3 1,6 0-1,-2-3 1,1-1-808,0 2 1,-7 1 0,2 2-599,-3 0 0,2 4 1,-2 2 252,-3 2 1,-8 1 0,1 5-1,-1 2 664,0 2 0,0 4 0,-5 7 0</inkml:trace>
  <inkml:trace contextRef="#ctx0" brushRef="#br0" timeOffset="150">10223 1251 11250,'-9'0'79,"-1"0"534,-1 0-230,5-6 0,-5 3 0,7-7 1,6-1-1,8-2 1249,7-1 1,0 0-1509,7 0 0,-2 1 0,3 2 0,-3 2-81,-1-2 1,3 4-422,-5 2 0,0-1 0,-5 1 0,-2 4-1074,-2 4 1,-4 6 1434,-6 10 1,-6 4-1,-2 5 1</inkml:trace>
  <inkml:trace contextRef="#ctx0" brushRef="#br0" timeOffset="151">10152 1535 11752,'14'-9'2158,"0"-1"0,7 1-1382,3-5 1,9-5 288,5 0-938,3-6 0,-3 4 1,0-3-1,1 5 0,1 4-536,-3 0 1,-7 7 0,-7 4-1,-3 2 351,-2 2 1,-3 6 0,0 2-1</inkml:trace>
  <inkml:trace contextRef="#ctx0" brushRef="#br0" timeOffset="152">11204 995 12296,'2'-14'-181,"1"0"1,1-1 0,1 0-1,0-3 1,1-2 0,2-1-1,2-1 588,-2 0 1,4-2-1,-2-4 1,1-1 0,-2 3-1,-2 0 296,-1 3 1,-5 5-1,3 1 1,-8 6-134,-5 6-188,-4 4 1,-2 4-1,-6 6 1,-6 12-1,-4 9 1,-1 8-1,2 4 463,1 6 1,3 4-829,2 9 1,3 3 0,7 3-1,2-2-154,2-2 0,4 4-89,6-6 1,11-2-1,6-12 1,7-12-646,6-13 1,8-9 778,0-13 0,3-3 1,1-8-1,1-12 730,0-7 0,-5-11-167,0-1-284,-7-1 0,-2-8 0,-10 6 0,-4-3 0,0 1-53,-1-2 0,-6 5 0,-4-4 1,-4 6-515,-4 4 0,-4 1 108,-6 4 1,-2 10-1,-2-1 1,-1 8-506,2 7 1,-3-2 212,1 6 1,0 2 0,4 7-558,1 6 1,2 2-825,2 3 1929,4-1 1,-1 6-1,0 3 1</inkml:trace>
  <inkml:trace contextRef="#ctx0" brushRef="#br0" timeOffset="153">11702 1180 12761,'14'-13'872,"0"2"1,0 3 78,1 2 1,-1 1 0,0 5 1264,0 0-2065,0 0 0,-6 2 0,-3 3-773,-3 4 1,-2 4-489,0 1 0,0 0 1071,0 0 0,0 7 1,0 1-1</inkml:trace>
  <inkml:trace contextRef="#ctx0" brushRef="#br0" timeOffset="154">12512 583 13592,'8'-49'132,"5"6"0,-6 1 322,1 7 1,-1 16 0,-9 6 0,-3 5-1,-6 5 124,-6 2 0,-5 2 0,-7 6 0,-1 7-793,-3 8 0,2 6 56,-7 5 1,1 2 0,-1 5-1,7-2-258,6 1 1,-1-3-30,7 2 1,7-1 0,7 1 0,3-7-490,2-6 0,8 2 664,7-3 471,5-3 1,8-1 0,1-6-1,-1 0 1,1 2 0,-2 2 0,-2 1 1132,-1-2 1,-13 0-1005,-2 2 0,-6-1 0,-4 5 0,-6 3 183,-7 1 0,-8 1-228,-11 0-280,-3-5 0,-2 2 1,1-6-1,3-2 1,4-3-603,4-4 0,7-5 136,10-10 1,10-9 317,14-10 1,7-5 0,11-4 0,3-5-44,1-3 0,5-8 185,1-3 0,0-5 1,4-1-1,-3-1 208,-1 4 1,-7 1 55,-3-2 0,-9 5 0,-7 5 1,-6 8 15,-6 10 0,-11 6-125,-8 8 0,-7 6 1,-7 3-1,-1 3 60,1 2 1,-1 7-641,1 2 0,0 4 1,-1 1-1,2 2-1303,4 3 1,4-2 98,9 7 0,-1 0 1612,6 4 0,-6-6 1,3-1-1</inkml:trace>
  <inkml:trace contextRef="#ctx0" brushRef="#br0" timeOffset="155">9896 14586 8267,'-22'0'49,"3"-2"1,3-1 0,3-3-1,6 0 1,8-1 1051,12 4-977,14 2 0,11 1 0,12 0 0,13 0 0,18-2 0,-33 0 0,2-1 1,6-1-1,3-1 0,7-2 0,2 0 0,9-2 0,3 0 52,-22 3 1,1 0-1,1-1 1,5-1 0,2-1-1,1 1 1,4 0-1,1 0 1,0 0 0,3 0-1,0-1 1,0-1-633,0 1 0,0-1 1,-1 1-1,1 1 1,-1 0-1,0 0 678,1 0 1,0 0-1,0 1-169,0 1 0,-1 0 1,1 0-1,1-2 1,-1-1-1,0 1 1,-1 1-1,-1 0 1,0 0-1,-3 1 0,0-1 1,-1 0-1,-2 0 1,-1 0-1,0 0 1,-2 1-1,0 1 1,-1-1-1,0 1 0,-1-1 1,0 1 150,0 0 0,-1 0 1,-1 1-1,20-1 0,-2 1-115,-5-2 1,-1 2 0,-9 2 0,-2 1 0,-5-2 0,-2 1-1,-4 1 1,-2 1-223,-5-1 1,-1 2 0,21-1-81,-16 0 0,-17 4 1,-12 3-472,-3 1 0,-10-1 292,-6 3 0,-7 3 1,-12-4-1,-8 4-950,-10 1 1,-2 0 501,-13 0 840,0 1 0,-5 2 0,0-3 0,0-3 0</inkml:trace>
  <inkml:trace contextRef="#ctx0" brushRef="#br0" timeOffset="156">11389 11785 8305,'0'-45'-23,"1"-4"0,4-5 1,3 2-1,2 1 1,-1 7-1,1 3 306,-3 3 0,0 13 1,-7-1-1,-2 6-252,-3 1 0,-9 0 1,-11 6-1,-5 2 1,-5 3-1,-1 2 81,-4 3 0,-7 1 0,-4 2 0,-1 4-26,0 5 0,-5 2-121,-4 13 0,-4 1 0,2 10 0,-5 6 77,33-19 0,2 2 0,-1 5 0,1 2-36,0-1 1,0 1-1,0 3 1,1 2-1,2 1 1,2 2-1,-1 0 1,3 2 64,2 1 0,2 0 0,0 0 1,3 1-853,4 0 0,1 0 810,-2 2 0,1 1 1,7 0-1,1 0 0,0 1 1,0-1-1,3-3 0,2-1 1,2 34 28,5-8 1,10-11 0,14-11-1,9-10 96,8-12 0,6-5 19,9-15 0,6 0 0,7-11 0,3-7 2,-37 4 0,-1-2 0,-1-3 0,-1-2-110,1 2 0,-1-3 1,-2-4-1,-2-2 1,32-23-1,-33 21 0,-1-2 21,0 0 1,-2-1 0,-2-1 0,-2-1-18,23-31 1,-26 28 0,-1-1 0,15-33 0,-9-3-39,-11 1 1,-9 1-146,-7-7 1,-6 3 0,-5-1 0,-6 8-562,-7 9 1,-3 12 351,-1 12 0,-6 10 1,0 5-1,-3 7-632,-2 6 0,-2 10 285,-2 5 1,5 9 669,0 4 0,2 4 0,-5 2 0,1-1 0,1 0 0,1 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0.707"/>
    </inkml:context>
    <inkml:brush xml:id="br0">
      <inkml:brushProperty name="width" value="0.05292" units="cm"/>
      <inkml:brushProperty name="height" value="0.05292" units="cm"/>
      <inkml:brushProperty name="color" value="#FF0000"/>
    </inkml:brush>
  </inkml:definitions>
  <inkml:trace contextRef="#ctx0" brushRef="#br0">17616 739 8473,'8'-22'51,"0"-5"1,-5 4 252,2-4 160,0 5 1,-5-4 0,0 6 0,0-1-1,0-1 1,0 2 0,0-1 0,0 4-1,0 1 1,0 2 0,0-1 1676,0 1 1,-2 6-1,-1 5-1703,-2 6 0,0 5 1,5 8-1,0 3-131,0 5 0,-6 9 0,-2 5 0,-1 4-29,-1 6 1,-1 2-161,-8 7-111,3 0 0,-4 5 0,4-1 0,-1 1 0,-2 0 0,1 1 0,3 0-595,0 0 1,3-8 59,2-7 0,-1-6 0,6-4-745,2-5 1,3-4-54,5-5 570,-3-4 1,12-12 0,-2-3 0,6-4 0,1-1-641,1 0 0,-2-8 0,5-4 1396,3-6 0,-6-13 0,1 1 0</inkml:trace>
  <inkml:trace contextRef="#ctx0" brushRef="#br0" timeOffset="1">18100 483 8381,'14'-28'140,"0"1"0,0 3 1,-1 5-1,-2 4 1626,-2 0 1,-5 6-44,0-1 1,-2 9-37,-2 1-1319,-6 6 0,-1 13 0,-4 3 0,2 4 0,-1 5 0,1 5 0,-1 7 604,-1 3 1,-1 8-1411,-3-2 163,1 3 0,0 3 0,0 4 1,1 3-1,2 0-815,2-4 0,4-2 1,-3-4-1,2-1-908,2-2 1,1-8-383,-1-1 1619,2-7 761,-4-14 0,-1 5 0,-1-5 0</inkml:trace>
  <inkml:trace contextRef="#ctx0" brushRef="#br0" timeOffset="2">17460 1308 8935,'14'-14'797,"0"-2"1,2-1 0,3-2 411,5 1 1,10-4 0,8-2 0,5-1-193,3 1 1,1-2 0,1 3-525,-4 1 0,1 2 1,-4 6 35,-4-1-1439,2 1 0,-13 6 0,5 4 1,-2 2 909,0 2 0,7 6 0,-4 2 0</inkml:trace>
  <inkml:trace contextRef="#ctx0" brushRef="#br0" timeOffset="3">20289 796 7917,'13'-14'-224,"-4"0"0,4 4 0,-5 1 1,1-2-1,-1-2 0,-1-1 1,-3 0 422,3-1 0,-6 6 0,4-1 0,-4-1 0,-1-1 507,0-2 0,-1 4 0,-2 1 0,-4-1 323,0 2 0,2-3 0,-3 5-165,2-2 0,-4 3 1,4-3-213,-2 2 0,3 1 0,-4 5-383,-2 0 1,-2 8-1,-1 5 1,0 6-55,-1 3 1,-1 8 0,-1 9-205,-2 7 1,0 5-1,5 7-499,0 4 1,1 2-1,4 6 160,4-4 0,6-4 1,9-10 15,9-5 1,6-5 0,5-9 54,3-10 1,4-12 0,5-6 260,1-3 1,0-5-1,-2-7 103,-3-9 1,1-6 0,-4-5 109,1-3 0,-6-4 1,0-5 3,-4-1 1,-11 0 0,1 1-52,-5-1 1,-8-4 0,2-1-1,-3 3-71,-9 0 0,-2 9 1,-10 3-1,-3 3 0,-2 5-96,0 6 0,1 1 1,-6 12-456,1-2 1,1 5 0,2-2-40,1 4-422,7 1 0,-4 0 1,7 0-1,0 0-533,-1 0 1,8 1 1445,2 4 0,3 3 0,2 6 0</inkml:trace>
  <inkml:trace contextRef="#ctx0" brushRef="#br0" timeOffset="4">21014 782 8465,'8'-10'1012,"-2"1"1,-1-2 2263,0-2 1,0 4 0,-7-1 898,-3-1 1,2 3-4176,-6-1 0,4 6-529,-4-2 0,5 5 1,0 5-1,2 4-3640,2 4 0,0 6 4169,0 0 0,6 0 0,2-5 0</inkml:trace>
  <inkml:trace contextRef="#ctx0" brushRef="#br0" timeOffset="5">21668 185 8236,'13'-19'570,"-2"0"1,-2 0 0,3 0 3908,0 0-2397,-4 6 0,3 1-1269,-6 2 1,0 10 0,-7 7 0,-3 7 0,-4 6-235,-4 2 1,-1 7-557,0 4 1,-2 8 0,-3 2-258,-5 7 0,2 6 1,0 0 115,1 1 1,-2 2 0,4 2 0,1 6-398,3 2 0,7-2 467,3-1 0,10-9 0,6 0 0,6-5 156,7-8 1,9-9 135,5-2 0,0-3 0,3-5 0,3-4 240,0-7 0,-4-9-326,-2-1 1,-2-2-1,4-4 1,-4-2 169,-1-6 1,-7-2-65,-4-3-75,0-5 1,-2 4 0,-3-3-1,-5 3 1,-3 1 223,-2-4 1,-5 3-1,0-3 1,-2 3 13,-2 2 1,-5 0-428,0-1 0,-6 1 0,0 0 0,-4 1-226,-4 4 0,-7-4-295,3 4 0,-1 1 1,-3 0-351,-3 2 0,-2 1 0,4 5-251,0 0 1,-1 0-1,1 0 1,-1 0-411,1 0 1,6 6 460,3 4 0,-2-2 0,2 1-2150,2 2 3221,1 2 0,2 7 0,0 2 0</inkml:trace>
  <inkml:trace contextRef="#ctx0" brushRef="#br0" timeOffset="6">17531 2758 8216,'0'-22'621,"0"1"1,-2 9-1,-1 1 1,-2 1 0,1 1-1,-3 1 1,-1 5 680,1 6 0,0 11 0,6 11 0,-2 7-1001,-2 6 0,0 4 0,5 7 0,-2 5 0,-1 3 0,-1-2-451,0 1 0,1-1 1,0 2-362,-2 0 1,1-7 0,4-3 0,0-2 0,0-4-829,0-3 1,1-8-272,4-7 1,-3-10 1609,2 1 0,4-3 0,0 4 0</inkml:trace>
  <inkml:trace contextRef="#ctx0" brushRef="#br0" timeOffset="7">16948 2914 8452,'0'-28'315,"0"0"1,0-1 0,0 2 842,0 4 0,3 2 1,7 5-1,9-1 180,6-2 1,14 0-1,6 5 1,4-1 396,4 1 1,1 0-1048,-2 0 1,2 4-1,-7 2 1,-1 1-501,-2-1 1,-6 3-251,0-5 0,-6 6 0,-1-4 1,-5 1-1564,-7 4 0,1 0 516,-1-2-1329,6 4 0,-9-7 0,5 5 2438,-1-2 0,2-6 0,7 3 0</inkml:trace>
  <inkml:trace contextRef="#ctx0" brushRef="#br0" timeOffset="8">19934 3028 8309,'20'-43'531,"-4"7"0,1 3 1,-4 5-1,-5 2 1,-2 4 5148,-3 2-5347,-14 7 1,0 15 0,-14 12 0,-3 9-1,-6 9 1,0 4 0,-1 4 0,3 1-1,2 5-195,2 3 1,1-3 0,5 2 0,8 0-870,7-1 1,7-3-430,5-10 988,9-1 0,16-24 0,11 1 0,8-7 0,4-6 0,0-7 200,-4-9 0,-3-8 0,-5-6 0,-5-5 1,-7-3 648,-9-1 0,-10-1-546,-5 0 0,-7 1 0,-6-1 1,-8 2-1196,-4 3 0,-2 8 99,-2 6 0,-1 9 1,6-1 964,1 5 0,3 8 0,0-4 0</inkml:trace>
  <inkml:trace contextRef="#ctx0" brushRef="#br0" timeOffset="9">20673 3028 8326,'10'-20'562,"-3"-3"0,0 1 0,-3 3 0,1 4 3030,0 0 0,-2 1-2997,-8 0 1,2 6 0,-5 5-1,0 6-1193,1 7 0,3 2-427,0 2 0,-3 5 1,3 2-1,-1 1 1025,-1 3 0,4 2 0,-4 2 0</inkml:trace>
  <inkml:trace contextRef="#ctx0" brushRef="#br0" timeOffset="10">21057 2616 8280,'14'-16'329,"-1"-1"0,-2-2 3059,-2 1-1740,-6 3 1,5 2-1,-4 2-84,0 1 0,-5 15 1,-9 3-800,-2 8-789,-3 9 1,1 3 0,0 10 0,0 3-1,-1 4-577,1 2 1,0 4 0,1 6-1,2-2-372,2-3 0,6 2 388,-2-7 1,5-1-1,6-8 1,9-7 613,7-5 0,12-12-111,9-9 118,6-4 0,8-9 0,0-4 0,-2-7 1,-3-2-1,-4-1 0,-6 1-1152,-4 1 0,-6 1-338,-13 5 0,-2 0 1454,-12-1 0,0-5 0,-5-2 0</inkml:trace>
  <inkml:trace contextRef="#ctx0" brushRef="#br0" timeOffset="11">21355 2815 8501,'0'-22'294,"0"1"1,0 7 2513,0 0 1,-4 4-636,-1 1-1086,0 6 0,5-2 0,2 10 0,3 4 640,4 4 0,5 7 0,4 4 0,2 4-1460,2 6 1,-4 2-268,1 7 0,3 6 0,-8-4 0,2 7 0,-5 2 0,0 5-770,2 7 0,-4-4 0,-1 9 0,-2-3-2604,-3-4 0,-1 6-2733,-2-4 6107,0-3 0,0-6 0,0-8 0</inkml:trace>
  <inkml:trace contextRef="#ctx0" brushRef="#br0" timeOffset="12">25066 2573 8056,'8'-71'261,"0"3"1,-3-1 0,6-4 0,5-1 0,4-2 0,1 3 0,-1 7 0,-4 11 0,-5 9 883,-6 10 1,0 9-1,-5 14-927,-7 18 1,-5 25 0,-9 20 0,-7 14 0,9-26 0,0 2-58,-3 6 0,-2 0 1,-3 5-1,-1 1 1,-4 8-1,1 1-200,-2 5 1,1 1 0,2 0 0,1 0 0,0 5 0,1 0 0,4-3 0,1 0 0,3-2 0,2 0-806,2-1 0,4-1 0,4-3 0,5-1 614,5-5 1,5-3 322,1-5 0,6-6 1,42 15-1,5-13 1,9-9-1,5-13 1,4-9-1,2-13 463,-41-5 0,1-3 0,-2-3 1,1-3-409,0-8 0,0-4 0,-2 0 1,-2-3-1,-4-2 0,-4-1 27,20-33 1,-12-6-1,-23 32 1,-2-1-1,-2-1 1,-1 0-188,-1-2 0,-3-1 0,-3-2 0,-3-1 0,-5 1 0,-2 0-1226,-3 0 0,-3-1 1102,-4-1 0,-3 1 1,-4-1-1,-3 2 1,-1 2-1,-2 2 0,2 6 1,0 3-1,-27-24 1,3 11-1,4 5-710,1 3 1,8 13-90,8 1 1,9 7 251,5 3 0,10 7-36,4 7-176,10 13 0,2 9 895,8 6 0,-1 7 0,0 1 0</inkml:trace>
  <inkml:trace contextRef="#ctx0" brushRef="#br0" timeOffset="13">24910 2886 8085,'-22'0'156,"1"5"0,7-1 1141,0 0 1,8-4-184,6-5 1,14-8-410,14-6-378,7-6 1,14 3-1,5-8 1,6-2 0,6-1-421,3 1 1,3 7 0,-3 2-430,-3-3 0,7 6 1,-8 2-2438,-7 7 2438,-6 5 0,-15 8 521,-4 2 0,-3 10 0,-2 9 0</inkml:trace>
  <inkml:trace contextRef="#ctx0" brushRef="#br0" timeOffset="14">25536 3142 7872,'0'14'-284,"6"-4"0,3-3 758,4 0 0,7-3 0,7-4 0,10 0 0,12-1 513,9-4 0,7-7-878,6-7 1,-2-5 0,-2 5 0,-7 2-788,-6 1 1,-13 8 361,-13 3 0,-7 7 0,-15 7-356,-11 10 0,-9 8-27,-14 6 0,-2 2 1,-2 4 750,-1-1 1,0-1 0,6 1 134,3-5 1,5-3 0,11-5 799,8-6 1,10-2 0,13-12-194,11-2 0,11-3 0,7-5-142,4-4 1,1-4 0,1-1-922,4 0 1,-5 0 0,-1 1-512,-7 4 0,-11 2 0,-6 7 780,-7 0 0,2 0 0,-5 0 0</inkml:trace>
  <inkml:trace contextRef="#ctx0" brushRef="#br0" timeOffset="15">27441 2630 8141,'0'-41'246,"0"3"1,0 6 0,0 7 0,0 6 1117,0 3 1,-7 9-1,-2 3 452,-4 8-1432,-7 3 0,2 19 0,-5 5 0,-3 7 0,0 8 0,-1 5 1,3 7-123,5 7 0,0 4-625,5 2 1,3 5-1,11 2 1,1 1-353,0-38 0,3 0 1,17 28-144,12-7 1,13-16-1,6-15 923,3-6 1,7-10-1,-2-14 1122,-5-9-897,-4-7 1,-15-20 0,-5-3 0,-7-5 0,-10-3 313,-7-1 0,-7-7 1,-7 4-1,-5-2-64,-6 0 1,-7 6-864,1-2 1,-2 6 0,-3 5 0,2 7-538,4 5 0,2 8-1588,7-2 1,6 11 2447,3 8 0,16 6 0,5 8 0</inkml:trace>
  <inkml:trace contextRef="#ctx0" brushRef="#br0" timeOffset="16">27910 3270 8079,'-10'0'7055,"1"0"-6875,6 0 1,3-5-1,11 0-759,6 2 0,1-3 0,4 1 579,-2 2 0,5 1 0,-2 2 0</inkml:trace>
  <inkml:trace contextRef="#ctx0" brushRef="#br0" timeOffset="17">28948 2346 8176,'0'-27'581,"1"3"1,3 5-1,2 5 1152,2 5 0,-7 2 0,-1 10 1,-8 7-1015,-4 9 1,-7 14-1,-2 10 1,-1 10-839,-3 12 0,-2 8-39,12-32 1,2 3 0,0 5 0,2 2 0,-1 2 0,0 3 0,1 3 0,0 2-469,2 2 0,1 0 0,1-1 0,4-1 0,7-4 0,3-3 484,3-7 1,4-4-1,27 23 1,14-23 234,5-8 0,7-18 0,-6-8 0,-2-9 666,-6-9 1,-5-8-109,-10-17 0,-7-2 1,-12-7-1,-9 1 542,-7-1 1,-5 5-810,-2 0 1,-4 2 0,-6 0 0,-2 6-529,-3 4 1,3 11-788,-3 0 1,3 3 0,2 7-1068,0 2 1,6 12-3089,3 5 5124,-3 10 1,7 5 0,-6 7 0</inkml:trace>
  <inkml:trace contextRef="#ctx0" brushRef="#br0" timeOffset="18">27441 4208 8237,'-37'-50'395,"6"-1"1,10 13-1,9 11 1,2 10 1844,2 7-2202,5 4 1,-3 8 0,6 4 0,0 10-1,0 9 1,0 8 0,0 4 0,0 2-1,0 0 1,0 1-288,0-2 1,1-2-1,2 4 1,4-4-3,1-1 1,1-2 0,7-5-1,1-1 69,2-3 0,8-4 143,2-5 50,5-7 1,11-2 0,4-8-1,7-2 1,9-6 0,6-3 0,5 1 92,-36 7 1,1 0 0,3 0 0,0-1-27,1 4 0,0 0 0,3-1 0,-1 1 0,-1 1 0,0 2 1,0-1-1,1 1-50,1 1 1,0 1-1,0 0 1,1 0 199,-2 2 1,0 0-70,-1-1 0,0-2 0,-4-2 0,0-1 0,-2-1 0,0-3 0,36-12 0,-6-13 0,-10-13 0,-13-7 1238,-11-9 1,-12-5-995,-5-12 1,-10-2 0,-6 38 0,-2 0 0,-6-34-153,-9 6 1,-1 19-3882,-4 15 3630,-3 17 0,3 9 0,0 13 0,7 6 0</inkml:trace>
  <inkml:trace contextRef="#ctx0" brushRef="#br0" timeOffset="19">25237 4677 14418,'-22'-23'-934,"4"0"1,7 3 0,7 2 1911,2 3-429,2 7 0,-6 1 1,-4 7-40,-2 0 1,-3 2 0,1 3 148,0 4 0,1 4-258,4 1 0,-4 7 0,5 2 0,-1 6 77,-1 4 1,6 3 345,-6 7-557,7 6 1,-8 1-1,5 7 1,-1 2-1,-1 4 566,0 8-739,5 0 1,-8 7 0,5-9 0,-2-1 0,-1-3 27,1-2 1,-3-8-1,6-7 1,0-6-30,-1-4 0,4 2-1071,-2-7 807,-4 0 0,6-5 0,-4 1 0,1-2 1,0-2-247,2-1 0,0-7 0,0 2 165,-2-3 287,0-2 1,-1-8-202,-4-6 0,3-6-97,-3-8 0,7-7 0,-3-2 0,1-6-130,0-4 0,-6-3 226,2-7 1,1-1-1,0-4 1,0-4-141,0-3 1,5-2-35,-2 0 234,-3 0 1,7 0 0,-4-1-1,3-2 1,4-2-200,3 2 326,-4 8 0,12-1 0,-4 5 1,4 2-1,1 2 189,0 1 0,1 2 0,-1 2 0,0 4 124,0 5 1,-4 0-9,-1 11 1,-1 0-1,3 7 280,-1 2 0,-7 2 1,2 3 0,-2 4-217,1-4-76,-2 4 0,4-1-27,-6-3 0,0 2-174,0-6 0,0 4 140,0-5-148,-6 7-1047,4-3 935,-4 12 1,6 2-1,2 6 1,1 2 5,2 3 0,1-3-284,-1 3 0,-2-2 0,6 1 0,2 1-348,2-2 1,1 3 272,0-1 0,1 0 0,-1-4 0,2-1-525,3 0 1,3-1 518,6-4 0,-4-3 0,0-6 0,1-1 477,2-4 0,0-1-237,-4-4 1,-2-2 0,-7 2-1,0-1 102,0 2-249,-6-4 0,3 10-812,-6-7 1446,0 14-154,-5-3 1,0 20-1,0 1 1</inkml:trace>
  <inkml:trace contextRef="#ctx0" brushRef="#br0" timeOffset="20">25237 4578 15327,'-8'-15'32,"2"1"1,1 0 159,0 0 0,-1 6 0,3 5-993,-2 6 1014,-12 11 1,7 8 0,-10 8 0,-1 2 0,-3 3-1,-4 1 1,-4 3 18,-1 3 0,0-1 0,3-2 0,-2-3 127,-1-1 0,0-3-247,5-9 0,1-2 0,3-8 1,4-4 170,-1-4 1,10-4-325,-3-1 0,9-6 0,0-5 0,4-6 368,1-7 1,1 0 48,4-4 1,3 1 0,8-9 0,3-2-351,4-3 0,-1 4 137,2-10 1,5 6-1,4-7 1,0 4 168,2 2 1,-5 4-17,3 0 0,-3 6 1,-2 1-1,2 4 233,4 3 1,-4 8-163,3 2 0,-5 6 0,-3 8 0,-2 0-532,-3 0 0,-1 8-140,-5 6 1,-4 2 0,-2 8-1,-2 3-102,-3 4 1,0-1 4,2 3 0,-3-3 0,2 0 1,-1 2-355,2 1 1,-2-4-1692,7-6 2166,-1 1 0,12 4 0,1 1 0</inkml:trace>
  <inkml:trace contextRef="#ctx0" brushRef="#br0" timeOffset="21">22408 4990 16176,'-23'8'809,"5"-3"1,5-4 0,10-1 0,11-1-835,7-4 0,11-8 0,-1-7 1,7-2-1,5-5 0,5-5 343,0-6 0,7-3 0,5-3 0,8-3-23,-27 21 0,1-1-260,-1-3 1,1-1 0,2 2-1,1-1 1,-3 0 0,-1-1-1,1 1 1,1 1 0,0 1-1,2-1 1,0 1 0,1 0-1,-1 0 1,1 0-5,-2 2 0,-1 0 0,2-1 0,0 0 0,-1 3 0,0 1 0,-1 0 0,0-1-322,0-1 1,-1 1 0,28-21 417,-2-2 1,-5 8-1,-3 2 1,-4 3 60,-1 2 1,-8 3-104,-8 6 0,-9 2 0,-7 7 71,-5 0 0,-8 6-474,-8 3 0,-6 4 0,-11-1 1,-7-1-343,-8-2 1,-10 0 416,-1 5 1,-6 0 0,6 0 0,0 0 11,-2 0 1,9 0-47,-3 0 1,10 0-1,0 0 1,5 0-643,4 0 721,3 0 1,14 2 0,5 1-539,10 2 1,3 6 754,13-2 0,4 9 1,7 1-1,1-2-54,4-1 0,-6 3-417,0 0 333,-11 0 0,-2-3 0,-9 1 0,-2 3 1,-5 3-1,-7 3 0,-7 6-139,-10 6 509,-7 3 0,-15 14 0,-3 4 0</inkml:trace>
  <inkml:trace contextRef="#ctx0" brushRef="#br0" timeOffset="22">8702 881 11464,'-15'0'-105,"1"0"1,2-1-1,1-2 1,1-2 271,-1 2 1,3 1 0,-1 2 0,-1-1 0,1-3 430,-1 0 0,5-3 0,-4 4 803,-2-1-1016,-2-8 1,-1 9 0,0-5 0,0 2 0,-1 3 0,1 1 1534,0 2-1375,6 0 0,10 0-227,12 0 1,8 0-1,13 0 1,7-1 125,9-4 0,9-3 0,3-6 0,0 0-281,1-1 1,3 1-1,-2 0-199,0 0 1,-3 0 0,-10 1 0,-6 3-341,-7 6 1,-1 2 0,-10 2 0,-5 0-747,-6 0 0,-8 6 1,-1 6-1,-1 3 78,-4 4 1,-2 0 0,-2-5 0,-4 1 0,-4-1-96,-4 0 1,-1-6 0,-1-3 1146,1-4 1,0-1-1,0 0 1</inkml:trace>
  <inkml:trace contextRef="#ctx0" brushRef="#br0" timeOffset="23">9171 540 11443,'0'-36'-286,"-2"-4"0,-1 6 0,-3 0 375,-2 4 1,-2 0 620,-4 12-398,0-1 1,0 4 0,0 3-1,-1 1 1,1 3 873,0 1 0,1 1 0,2 3 1572,2-2-2292,-1 0 1,-4 12-1,1 4 1,2 6 104,2 7 0,-1 9-233,-4 5 1,0 5 0,0 6-222,0 7 1,-1 1 0,1 7 401,0-1-778,0 1 0,1 6 1,4-4-1,4-4 1,3-4-312,2-1 0,0-6 0,0-5 1,0-7-240,0-6 0,2-4 139,3-6 1,-2-4-1,5-8 1,-1-3-1974,1-1 1569,2-3 0,4-4-428,0 0 1546,-6-6 0,-1-2 0,-7-6 0</inkml:trace>
  <inkml:trace contextRef="#ctx0" brushRef="#br0" timeOffset="24">8588 626 21577,'-6'-21'-5127,"-4"-3"5246,-2-3 0,2 4 0,2 1 1,2 1-1,3 4 2249,1 1 1,7 6-1039,0 1 1,10 6 0,0-2-127,0 3 0,7 9 0,4 2-683,5 4 1,1 7 0,4 3 0,1 2-306,-1 3 0,2-1-702,5 11 0,4 0 1,0 3-1,1-1-277,1-3 0,-5 0 1,3 2-222,-2-1 1,-8-2-1,-2 2-1146,-5-4 1,2 0-1,-10-1-21,0-1 0,-3-3 1,-8-6 1954,-1-4 0,-1-3 0,5-2 0</inkml:trace>
  <inkml:trace contextRef="#ctx0" brushRef="#br0" timeOffset="25">9583 370 8461,'-14'-7'-1,"0"1"0,0-5 0,-1 3 294,1 2 1,0 1 0,0 5 0,-2 2-1,-3 2 1,-3 6 1007,0 2 0,-7 9 0,2 3-1242,-4 2 0,-13 11 1,1 4-1,-4 6 0,-6 4-92,-3 3 0,22-24 0,0 1-34,-2 2 0,0 0 1,4-3-1,0-1 1,-2-1-1,1-1-560,-27 24 1,11-5 0,5-9-39,5-3 1,20-11 0,4-4-712,11-3 1376,10-2 0,15-6 0,9-1 0</inkml:trace>
  <inkml:trace contextRef="#ctx0" brushRef="#br0" timeOffset="26">10067 725 16895,'-23'0'27,"3"0"0,1 0 1,0 0-1,2-2 1323,1-2-846,2 2 1,7-9 0,7 5 0,8-1 0,6 1 0,7 1 0,6 1 1117,4-1 1,14-5 0,-1 6-1023,5 1 0,-2-4 0,5 1 0,1 0-411,-3-1 0,4 3 1,-5 4-675,1 0 1,-4 0 0,0 0-57,-7 0 1,2 0-1,-6 0-566,-3 0 0,-1 4 0,-12 3 0,-1-1-4424,-2 0 4375,-9-1 1,-2-5 179,-10 0 1,-7 0 905,-7 0 0,-6-6 0,2-2 1</inkml:trace>
  <inkml:trace contextRef="#ctx0" brushRef="#br0" timeOffset="27">10550 398 13086,'-5'-28'-832,"-1"1"0,0 2 1137,-1 1 1,1 6 0,3-1-1,-2 4 2211,2 0-1727,1 1 15,2 6 1,-4 4-1,-1 8 1,0 7-1,0 7 1,1 5 779,0 4 1,-2 10-1340,1 5 1,-1 3-1,3 7 1,-2 3-199,2 5 1,-3 0-351,1 6 70,0 1 0,5 2 1,0-1-1,0-3 0,0 0-1499,0-1 1,0-10 0,0-2 374,0-6 1,0-11 0,0-5-1360,0-5 1025,0-8 1669,0-2 1,0-15 0,0-8 0</inkml:trace>
  <inkml:trace contextRef="#ctx0" brushRef="#br0" timeOffset="28">10052 526 8575,'-23'-19'478,"1"-1"0,1 1 366,4 3 727,7-2 1,-1 15 0,8-5 0,5 4 47,5 5 0,12 5 0,5 10 0,3 2-587,1 1 1,7 6-891,3-1 0,3 4 0,2 4 0,-1 1-293,1-2 0,0 4 0,-1 0-381,1 1 0,-2-4 1,-1 1-1,-2-1 1,-1-1-1861,0 2 1,-4-6 984,-9-8 1,-4-3-1,-6-2-2033,1 0 2280,-1-6 0,-5-3 1160,1-10 0,-1-9 0,5-8 0</inkml:trace>
  <inkml:trace contextRef="#ctx0" brushRef="#br0" timeOffset="29">10863 384 8575,'0'-36'161,"0"2"1,0 9 0,0 3 2755,0 1-1733,0 2 0,-2 12 585,-3 2 0,2 5-559,-6 5-801,-1 2 1,-4 14-1,-2 3 1,-3 4-1,-4 5 1,-4 5 0,-3 5 380,-3 4 1,1-3-720,-6 4 1,5 2 0,-5 1 69,-1 0 0,-3 4 1,1-5-294,3 1 1,4-2 0,5-6 0,1-1-346,-1 1 0,3-7 0,2-3 0,7-4-409,5-6 1,1 4 364,7-3 1,-6-3 0,5-3 0,2-2-544,2-2 0,2 2 444,4 3 1,-2-3-1,5 3-1821,-2-3 2461,5-2 0,-3 7 0,7 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0.737"/>
    </inkml:context>
    <inkml:brush xml:id="br0">
      <inkml:brushProperty name="width" value="0.05292" units="cm"/>
      <inkml:brushProperty name="height" value="0.05292" units="cm"/>
      <inkml:brushProperty name="color" value="#FF0000"/>
    </inkml:brush>
  </inkml:definitions>
  <inkml:trace contextRef="#ctx0" brushRef="#br0">4266 6923 10321,'-2'-14'-215,"-3"0"1,2 4 0,-6 3 238,-2 0 1,3 1-1,-2 3 1,-1-2-1,-1 2 993,-3 1-547,8-4 0,-6 4 0,3-2 0,-2 2 0,-2 2 906,-1 0 1,6 0-867,-1 0 0,7 2 98,-1 2-439,2 4 1,4 7 0,2 0 0,6 4 0,2 5 0,4 1 0,3 1 343,5-3 1,4-4-433,5 5 0,-1-7 1,6 1-1,1-6-98,3-2 1,6-7-196,5 2 240,-4-10 1,-2-5 0,-9-9-1,-5-6 1,-3-6 998,-1-7-807,-7-3 1,-3-2 0,-10 0-1,-4-1 1,-4 0 210,-1 1 1,-6 4 0,-3 12 0,-4 3-3,-1 5 0,0 10-1344,-1 4 0,3 5 1,2 5-1199,5 4 0,4 4-347,1 1 1,6 2 2393,4 3 1,9-3 0,3 4 0</inkml:trace>
  <inkml:trace contextRef="#ctx0" brushRef="#br0" timeOffset="1">5488 6909 9998,'-6'-20'57,"-6"5"0,-7 0 0,1 5 0,2 2 0,2 2 1,-2 0-1,-1 2 704,-2 3 0,0 1 0,5 0 0,0 1 0,-2 3-218,-3 0 1,5 7 0,-2-3 0,6 2 0,4-1 761,3 2-1117,1 8 1,2-3 0,0 3 0,2-3 0,4-2 0,7 2 0,6 1 357,3 2 0,6 2-484,6-2 1,3-4 0,0 4 0,2-3-102,6-2 0,-1-4-10,-6-1 1,3-5-1,-3 0 1,3-2-106,1-2 1,-5-8 268,-4-6 0,-1-13 0,-2-11 0,0-5-118,-4-4 0,-5-5-95,3-10 1,-7 2 0,2-5-1,-3 4-993,-2 6 1,0 10 1119,0 12 0,7 3 0,1 2 1</inkml:trace>
  <inkml:trace contextRef="#ctx0" brushRef="#br0" timeOffset="2">4465 7506 8586,'8'-1'-258,"-4"-4"842,-2 3 1,-4-10 106,-2 2 0,-3-2 0,-2-3 0,3 1 551,-1 0-908,6 0 1,-6 0-1,7-1 1,0 1-1,0 0 919,0 0-905,0-1 0,-6 8 1,-2 3-215,0 8 1,-4 5 0,2 12-1,-1 7-42,2 8 0,-6 7-127,1 4 1,0 9 0,-3 8-1,4 4-197,3 5 0,3 4 169,-3-6 0,-1 2 0,6-11 0,2-2 128,2-2 1,-1-7 0,-1-5 0,-2-9 10,2-8 0,1-2-46,2-8 1,0 4 0,0-4-96,0-1-626,0-9-472,0-2 712,0-7 0,0-2 0,2-3 0,1-6-192,2-6 0,1-1 0,-3-5 0,2-3-270,-2 0 0,3-4 394,-1-4 0,5 3 1,-4-7-1,2-2-316,3-1 0,-3 3 835,1 1 0,-4 0 0,3-4 0,0 0 0,0-3 0,-5 0-12,2 6 1,-4-3-1,-1 3 1,0-2 295,0 2 0,0-1 345,0 6 0,0-1 1,-1 6-1,-2 0 550,-2-1 1,0 5-38,5 1 0,0 5 1281,0-1-1763,-6 4 0,4 8 0,-3 7-254,4 8-466,1 5 21,0 1 0,1 0 1,3 2-1,2 1 0,0 2-27,1-1 1,4-1-1,-3 1-78,-1 1 1,6-1-1,-3-3-472,2-1 495,2 0 0,-4 0 0,-1 1 0,2-1 1,2-2 133,1-2 0,-1 3 0,-2-6 0,-2 1 303,2-3-254,2-3 0,1-2 0,1-2-233,-1-3 1,-5-1-763,1-3 1,-6-3-3018,6 8 3950,-1-1 0,6 5 0,-1 0 0</inkml:trace>
  <inkml:trace contextRef="#ctx0" brushRef="#br0" timeOffset="3">4166 9511 8586,'-5'-16'534,"-1"-1"0,0-2 0,0 1 1054,2 2 1,3 10 0,1 6-1288,0 8 1,1 13 0,3 7 0,2 8 0,0 4 0,2 1 0,-2 0-604,1 3 1,2 2-1,-4-3 1,0-1-173,1 1 0,-4-7 0,2-3 0,-2-3-126,-2-1 1,0-7 773,0-3-77,0-10 1,-2-4 0,-1-10 0,-2-6 0,2-8 0,0-7 0,0-9 1224,-2-6 0,0 1-777,5-7 0,0-2 0,0 2 0,2 1 167,3 2 0,-2 1-649,6 0 0,1 2 0,3 3 0,-2 7-112,-2 5 1,1 4-594,4 3 0,0 10 0,0-1 0,0 9-2146,1 6 0,-1 4-971,0 10 3759,0-3 0,1 17 0,-1-3 0</inkml:trace>
  <inkml:trace contextRef="#ctx0" brushRef="#br0" timeOffset="4">4522 9909 8586,'4'-24'189,"3"2"1,1 0 614,3 0 1,1-3 0,3-7 0,-3-3 192,-2-1 0,1 4 1,-5-1-1,0 2-434,1-3 0,-3 4 1,-5-1-1,-4 5-167,-4 7 1,-4 8-282,-1 2 1,-2 6 0,-1 0 0,-4 6-122,-1 6 0,0 10-4,-2 5 0,4 3 1,5 3-1,3 3-805,2 5 0,4-2 377,6 2 0,2-5 0,2 4 1,6-3-309,2-2 1,7-4 428,0-4 0,7 1 1,-1-7-1,5-6-393,3-5 0,0-7 678,-4-5 0,1-5 1,0-7-1,0-3 139,-3-3 1,-9 0-1,1-6 1,-4 1-360,-6-1 0,2 3 57,-6 2 1,4-1 0,-4 6 0,0 1-505,1 3 1,-4 0-210,3 1 1,2 1 0,1 2 907,0 2 0,5-1 0,-5-4 0</inkml:trace>
  <inkml:trace contextRef="#ctx0" brushRef="#br0" timeOffset="5">4920 9511 8586,'0'-10'-819,"0"1"1382,0-1 0,0 1 674,0-1 0,-2 2 182,-3-1 0,2 3 0,-5 4 1623,2-3-2329,1 4-349,5 1 0,0 8 0,0 6 0,0 2 0,2 3-373,3 4 0,3 6 0,7 4-1518,4 5 0,-3 3 1,5 2 297,-1-1 1,1 1 0,4 0 0,-3-1-3083,-1 1 4311,-2-7 0,-5-1 0,0-7 0</inkml:trace>
  <inkml:trace contextRef="#ctx0" brushRef="#br0" timeOffset="6">4920 9511 8586,'0'-33'0,"1"-1"555,4 3 0,-2 2 0,8 4 0,4 3 0,3 1 1601,5 4 0,-4 1-216,4 2-1512,1 0 1,3 6 0,-3 3-1,-6 4 1,-2 1-433,-2 0 0,-4 8 0,-2 4 0,-2 7-1020,-3 3 0,-3 2-1673,-4 4 2025,-4 1 1,-7-1 0,1 1-1,2-1 672,2 1 0,-9-1 0,3 0 0</inkml:trace>
  <inkml:trace contextRef="#ctx0" brushRef="#br0" timeOffset="7">5289 9639 8586,'7'-16'614,"1"-1"1,1-4 279,1-1 0,-1 0 0,5-3 0,-1-1-71,-4-4 1,4 3 0,-5-3 0,0 5-142,-3 0 0,-4 0 1,-1-1-617,0 3 0,-1 7-143,-4 2 0,2 6 1,-7 8-1,-1 1-46,-1 4 1,-3 3 0,3 8 0,1 3-412,1 4 1,5 4-121,-4 2 0,6-1 0,-2 2 0,3 2-542,2 1 0,0 0 15,0-5 991,0-5 1,2 2-1,1-6 1,2-2-1,0-1 1,1-3 0,3-4-181,4-4 0,-3-4 584,-1-1 0,1-8 0,4-6 0,0-8 730,0-5 0,0-1-437,1-1 0,-3 6 0,-1 1 0,-3 0 325,-1-1 1,-1 6-315,-1-2 1,-2 10-590,6 4 0,-6 5-253,2 5 1,-3 4-1,-1 8 1,2 2-600,2-1 0,2-2 165,-3-2 1,-1 0-298,7 0 962,-1-6 1,4-3 0,-2-10 392,-1-4 0,-7-6 137,1-4 0,3 2 0,-3-5 0,0 0 407,-3 0 1,1 0-124,3-2-542,-4 3 1,5 7 0,-4 0 0,1 0 0,4 1-1,-1 2 1,2 3-193,0 2 0,0 0-811,1 1 1,4 3 0,-4-3-1,4 4-3998,1 1 4250,0-6 1,-1-2 0,-2-8 571,-2-3 0,-5 2 0,0-7 0,-2-3 0,-2-5 0,0-4 0,-2-10 0,-2-6 253,2-6 1,-6-15-1,5 0 1,-3 4 0,-2 9 3704,-3 9-2633,-2 13 0,3 10 1,1 11-234,-2 6 1,5 6 0,1 10 0,3 6-14,2 6 1,2 5-594,3 7 0,4-1 1,8 2-1,2 3-300,-1 5 0,4 5-653,2 4 0,-2 4 1,0 5-1,0 1-1072,0 0 1,-5-5-451,2 0 1329,-3-6 0,-2 3 0,-1-8 0,-3-3 0,-6-6 1,-2-7-1,-2-6-1990,0-3 1,-2-7 2065,-2 1 1,0-7 583,-5 2 0,-1-10 0,-4-3 0</inkml:trace>
  <inkml:trace contextRef="#ctx0" brushRef="#br0" timeOffset="8">5844 9298 8586,'-13'-15'361,"4"1"734,4 0 1,3 4 962,2 1-1569,7-1 0,1-4 1,8-2-1,2-1 0,5-3 1518,-1-3-1489,5 6 0,-5-5 0,6 3 0,1-3 0,-1 0 1537,0 3-2375,-5 3 0,2 3 0,-6 2 0,-2 3-5364,-1 2 5684,-8 1 0,-2 12 0,-6 1 0</inkml:trace>
  <inkml:trace contextRef="#ctx0" brushRef="#br0" timeOffset="9">6384 9198 8586,'0'-14'712,"0"0"1,2-1-1,3 1 1,4 0-1,4 0 257,1 0 1,2-1 0,1 1 0,4-2-1,-1-1-843,1-2 1,-4 0-1,-6 5 1,-3 0 0,-2-1-353,-3 1 145,-7 6 1,-6 2-1,-9 6 1,-4 0-1,-4 1 1,0 6-1,2 5 167,1 6 0,7 6 0,-2-4 0,4 2-11,6 3 0,3 7 1,7 1-1,4-1 13,4-2 0,10-8-493,5-3 0,4-3 1,6-4-1,4-2-441,3-5 0,-5-5 420,-3-5 1,2-5-1,-4-9 1,-4-4-392,-6-4 1,-5-3 434,-2-3 0,-6 1 0,-3-7-112,-4-6 1,-2 1 0,-4-10 222,-5-4 0,-7-5 1,-2-11-1,10 34 0,1 1 365,-1-4 1,2 0 0,0 0 0,1-1-92,1 4 1,1 0 0,-4-34 0,5 10 0,-4 12 1595,-1 11-306,5 16 1,-5 20-1,5 10 1,-2 6 690,2 6 1,8 5-1322,4 7 1,4 6-1,3 3 1,3 3 314,5 1 1,7 6-956,2-1 1,1 2-1,-4-2-467,3 6 1,-5-5-1,1 0 1,-9-5-1,-4-4-1026,-2-1 0,-6-8 0,-5-2 510,-6-7 0,-10-5 0,-7-4 1131,-2-2 0,-2 1 0,-3-6 0,3-2 800,6-2 0,2-1 79,2 0 0,7 0 985,7 0-1607,7 0 0,7 2 0,2 1 0,2 2 0,6 0-460,3 1 0,3-5 0,2 4 0,1-3-346,-2-2 0,-2-2 413,-5-3-1237,2 4 1,-10-12-1,3 4 1,-5-5 1201,-4-5 0,2-4 0,-4-5 0</inkml:trace>
  <inkml:trace contextRef="#ctx0" brushRef="#br0" timeOffset="10">5460 10648 8217,'-28'6'299,"-2"7"1,0 8 0,1 9 0,5 4 0,5 7 0,4 5 547,2 6 0,8 2 1,2-2-1,6-4-888,7-4 1,4-3-1,7-3 1,5-7-1,9-7 1,5-10-190,4-7 0,2-20 0,-2-11 0,0-10 501,-1-8 1,-4-5 0,-12-3 0,-3-4 408,-5-5 0,-5-1 1,-6 5-1,-8 1 273,-8 2 1,-11 11-677,-5-1 1,-4 8 0,-4 4 0,-2 10-634,-3 10 0,6 9-390,-2 5 1,9 4 0,5 8 0,5 3-1000,4 5 1,4 3 1744,6 1 0,6 7 0,2 1 0</inkml:trace>
  <inkml:trace contextRef="#ctx0" brushRef="#br0" timeOffset="11">5872 10151 8217,'0'-34'107,"0"1"1,-4 2 0,-1 7 0,0 7 1837,-1 5 0,4 8-990,-2 8 0,2 11 1,4 8-1,2 4-374,6 2 1,2 5-1,3 4-435,-1 3 1,6 7 0,4 2-354,3 6 1,-3-7 0,-2 9 0,0 2-1029,0 5 1,-5 0 130,2 1 1,-5-8-1,-4-2 1,-5-12 224,-4-9 0,-1-10 746,0-1 0,-1-15 0,-4-4 301,-5-12 0,3-11 1,-1-8-1,1-4 530,4-3 1,2-11 39,1 1 0,0-9 0,0 2 0,1-1 313,4 4 0,3 2-816,6 3 1,2 5-1,3 4 1,3 6 41,0 8 0,5 7 0,-5 13 1,2 6 67,-1 7 0,-7 8 0,-2 11 1,-7 5-134,-6 3 1,-2 7-712,-4-1 1,-3 0 0,-8-4 0,-1-2-497,-2-3 1,-2 1 143,2-5 0,4-6 1,-4-6-1,3-3-1897,2-6 2748,0 1 0,-7-12 0,-1 4 0</inkml:trace>
  <inkml:trace contextRef="#ctx0" brushRef="#br0" timeOffset="12">6669 10293 8217,'0'-33'457,"0"-2"0,0 2 1,0 1-1,0 7 0,-2 4 1,-1 7 3370,-2 3-3477,0 8 1,-1-4 0,-2 9 0,-1 3 0,-1 6 0,1 6 0,-1 7 0,2 3-99,2 1 0,1-1 0,4-2-503,-4-1 0,3-2 0,-1 2-12,6-5 1,10-3-1,6-4 63,-2-2 1,-1-4 0,0-6 0,1 2 201,2 2 1,0-2 325,-5 3 1,1 1-1,-1 0 107,0 2 1,-1 2-1,-4 5-444,-4 4 1,-3-1-1,-4 5-333,-3 3 0,2-1 0,-6 0-75,-2-1 0,-1-7 1,1 2-1396,2-3 0,1-2 173,-1 1 1,4-4 1170,10-7 0,2-1 411,8-12 0,0 0 1,3-7-1,2-2 304,2-1 0,-3-4 370,5 4 0,-5-2 1,3 2-1,-1-4 1566,-4-4 0,4 3-1039,-2 0 1,0 1 0,-7-6-472,-2 1 1,1-1 0,-7 2-449,0 4 0,-3-2 0,-1 4 0,-1 0-87,-4 1 0,-3 6 0,-6 6-149,0 1 1,-1 3 0,1 4-1,1 1-197,4 4 0,-2 3 0,6 8-134,2 3 0,3-2 0,5 5 103,4-1 0,4 4 0,1-3 0,2 0-106,3-3 0,-3 2 1,3-2-188,-4-2 0,0-6 0,-1-3-96,0-2 1,0-1 564,1-5 1,-3-6 0,-2-5 0,-6-7 43,-2-5 1,3-3 0,-1 1 0,0 1 413,-3-1 1,1-2-38,2-1 1,-2 1 0,4 3 0,1 5 353,2 4 0,4 7-617,1 3 0,0 5 0,0 5 0,1 6-403,-1 6 1,-5 0-194,1 7 277,-7 0 1,3 4-1,-6-1 1,0-2-1,0-3 1,0-1 0,-1-5-1461,-4-5 1814,-3-5 1,-6-6-1,0-3 1,1-5 535,4-6 1,-4-11-388,3-4 55,4 1 0,-5-9 1,6 4-1,2-3 0,3-2-413,5 0 1,0 5 0,7-2-1,4 4-1387,0 4 0,4 13 322,-1-1 0,7 11 1,-4 2-1,0 8 1143,-3 9 0,3 8 0,0-1 0</inkml:trace>
  <inkml:trace contextRef="#ctx0" brushRef="#br0" timeOffset="13">7493 10151 8217,'14'1'4488,"1"2"-1820,-1 2 1,0 1-1802,0-1-957,7-3 0,-4 9 0,5-7 1,-1 1-1,-2 0 0,0 0 1,0-2-485,-2-2 1,-1-2 544,-2-4 1,-1-4 0,-4-10 0,-4-5 0,-3-3 1,-2-8 196,0-3 1,0-7 0,0-3 0,-2 2-206,-3 2 1,4 3-453,-4 3 1,5 7-1564,5 12 1,3 8 146,6 15-650,6 11 2554,-4 7 0,5 6 0,-7 1 0</inkml:trace>
  <inkml:trace contextRef="#ctx0" brushRef="#br0" timeOffset="14">7991 9966 8217,'-7'-8'925,"0"1"1,-3 3 6295,1-1-5234,-1 0 1,-4 5-817,0 0 1,6 2-1064,3 3 0,5 2 1,5 8-1,4-1-865,4 0 1,3 0-359,3 1 0,-2-6 0,5-1-58,-1-2 1,2-1-1,-2-5-469,1 0 1675,-5-6 1,4-2 0,-7-8-1,0-1 1,-1-4 0,-2 1-1,-3-3 1607,-2 1 0,-1 5-868,-5-2 0,0 3 0,0 2-1157,0 0 0,2 6 0,1 5-1011,2 6 1,1 5 70,-1 6 1,-2-1 1324,6-4 0,-6 10 0,4-3 0</inkml:trace>
  <inkml:trace contextRef="#ctx0" brushRef="#br0" timeOffset="15">8076 9113 8217,'-6'-57'388,"-5"8"0,-3 8 1,6 11 1364,4 9 0,4 10-334,0 2 0,4 6 0,4-2 1,7 5 794,6 5 1,7 9-1737,5 9 0,7 11 0,-2 4-318,3 3 1,-3 8 0,-2 3-725,-1 3 0,-7 8 1,-5 4-1,-3 2-1945,-3 2 0,-7-6-791,-5-3 1,-4-4 3299,-1-1 0,-12-7 0,-4-1 0</inkml:trace>
  <inkml:trace contextRef="#ctx0" brushRef="#br0" timeOffset="16">8261 9667 8217,'-6'-28'720,"4"-1"1,-3 2 0,4 2 274,1 1 0,8 6-279,6-6 165,0 0 1,13 2 0,-2 1 0,5 3 0,5-3 2862,1-1-3420,2 5 1,0-4-1,-2 7 1,-1 1-1,-5 4-1385,-4 4 0,-1-1 0,-6 1-1766,-2 2 1578,-1 7 1,-8 4 0,-3 7 0,-4-1-2828,-1 0 4076,0-6 0,0 11 0,0-3 0</inkml:trace>
  <inkml:trace contextRef="#ctx0" brushRef="#br0" timeOffset="17">8730 9383 8217,'0'14'1078,"0"0"90,0 0 1,6 1 0,4-1 0,3 0 816,1 0 1,0 4 43,0-4-1964,7 10 1,-5-15-1,4 10 1,-1-3-1,0-2 1,-2-1 0,-1-2-1540,-2-2 0,-4-1-2339,-1 2 3813,1-4 0,-2-19 0,-2-2 0</inkml:trace>
  <inkml:trace contextRef="#ctx0" brushRef="#br0" timeOffset="18">8702 8857 8217,'-7'-29'649,"1"1"1,-3 1 0,4 3 941,3 5 1,2-1 1121,0 1-2554,0 6 0,11 7 1,4 6-1,2 0 1,3 0-1,4 3 0,1 5-637,-1 6 0,3 10 478,-3 0 0,3 9 0,1 3 0</inkml:trace>
  <inkml:trace contextRef="#ctx0" brushRef="#br0" timeOffset="19">9100 9226 8217,'8'7'654,"4"-6"1,-4 6 0,2-3 1972,-1 1 1,1 0-1409,4-5-999,-6 6 0,4-4 0,-2 3 0,3-4 1,1-1 146,0 0-414,0 0 1,-4-6 0,-1-5 0,1-5 0,-1-5-1,-1-1 1,-2-3-182,-3-2 1,-3-1 322,-4-1 1,-4 2 0,-8 2 0,-1 3 563,-2 2 1,-2 5-123,2 6-702,3 6 1,-4-4 0,7 9 0,2 4 0,3 7-1366,2 4 0,1 4 1,5-2-1,2 3-640,3 0 1,-2-1 290,6-7 1879,1 0 0,4 0 0,0 0 0</inkml:trace>
  <inkml:trace contextRef="#ctx0" brushRef="#br0" timeOffset="20">9299 9056 8217,'6'-14'0,"4"-1"0,1 1 2112,-2 0 1,5 0-1001,1 0 0,-1 4 1,6 2-1,-1 2 195,0 3 0,5 1-1080,-5 2 0,1 2 0,-2 1 0,1 3-759,-2 2 1,-1-5-1077,-2 2 1187,0 3 1,1-8 0,-3 0 375,-2-8 0,-4-9 0,-6-4 0,0-1 832,0-3 0,5-4 756,0-4-961,-1 3 0,3-5 1,1 8-1,1 4 1,0 4-1,3 5 1,2 4 1232,5 5 1,-2 5-1928,7 5 0,-5 5 0,4 9 0,1 4-938,-2 4 1,4 0 631,-8-3 0,1 1 0,-4-6 0,-3-2-1330,-2-1 1,1-2-932,-6 0 1,-1-4 2678,-4-1 0,0-5 0,0 2 0</inkml:trace>
  <inkml:trace contextRef="#ctx0" brushRef="#br0" timeOffset="21">1934 2360 8251,'-5'-33'-219,"1"0"0,0 3 0,3 4 0,2 6 871,4-1 1,3 5 602,6-3-1182,0 10 1,-4-2 0,-1 6 0,2 2 0,2 1-1,1 4 1,2 1 0,3 2 0,6 0-201,7 1 0,7-4 0,12 2 0,9-4 69,8-4 0,-26-2 0,1-3 54,6-2 1,2-1 0,4-2-1,0 1 1,1-1 0,1-1 0,1 1-1,2 0-239,1 0 0,0 0 0,-1 0 0,0 1 324,-1 0 1,0 2 0,-3 0-1,-1 1 1,-7 4 0,-1 0-1,-2 1 1,0 0 218,-2 2 1,1 2 0,33-1-68,-6 2 1,-6 0 0,-10 0 0,-1 2-205,-2 2 0,-2 3-182,3 2 0,-4 4 0,-8-4 1,-2 4-275,-1 1 427,0-6 0,1 8 0,1-4 0,3 1 0,1 0 0,3-4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0.759"/>
    </inkml:context>
    <inkml:brush xml:id="br0">
      <inkml:brushProperty name="width" value="0.05292" units="cm"/>
      <inkml:brushProperty name="height" value="0.05292" units="cm"/>
      <inkml:brushProperty name="color" value="#FF0000"/>
    </inkml:brush>
  </inkml:definitions>
  <inkml:trace contextRef="#ctx0" brushRef="#br0">19848 7080 8297,'0'-14'85,"0"-1"0,2 1 1,1-2-1,2-1 1,0-2-1,-1 0 1,3 0-1,1-1 682,3-3 1,-3 4-1,1-3 1,0 2-1,1 1-41,-1-2 1,-4 6-1,3-6 1,-2 2-1,-2 0 353,-3 2 0,-2 3 0,-4 4-644,-5 5 0,-2 5 1,-4 5-1,-1 6-99,-2 6 1,-5 6 47,5 5-374,-6 0 1,7 9-1,-4 5 1,2 9-1,1 6-82,-2 4 1,10-1-1,-2 8 1,6 3-346,3 4 0,3-33 0,1 1 241,0 38 1,4-41 0,3 0 0,10 30 0,7-2-40,6-2 1,3-12 311,0-2 0,-3-13 0,3-6 1,-3-3 152,-1-1 0,-7-7-157,-3-3 1,-3-5 0,-4-3-1,0-1-1037,-3 1 157,0-5 1,6 2-1,-1-5-1465,0 2 0,-4 0-343,-1-5 2595,1-7 0,4-7 0,0-8 0</inkml:trace>
  <inkml:trace contextRef="#ctx0" brushRef="#br0" timeOffset="1">20588 6653 8297,'-5'-38'62,"-1"2"0,-1 3 0,1 4 0,3 4 940,1 0-383,2-2 1,-4 0 0,-1 3 0,2 6 0,1 2 0,2 2 1275,0-1 1,2 7-998,2 4 1,0 4 669,5 4-1184,-6 4 1,4 13 0,-7 4 0,0 5 0,0 5-1,0 0 317,0-1 1,-2 6-1,-1-2-535,-2 3 0,-1 2 0,3-1-90,-2 1 0,0-1 1,5 0-1,0-3 0,0-1-447,0 1 0,0-4-2014,0-2 1525,0-3 0,5-3 1,0-3-1,-1-5 1,1-3-1524,0-2 1,6-6 1486,-2-4 0,4-2 0,0-4-1883,-4-2 2779,4-4 0,1-13 0,8-1 0</inkml:trace>
  <inkml:trace contextRef="#ctx0" brushRef="#br0" timeOffset="2">20886 6540 8297,'5'-27'158,"1"1"1,2 4 1206,3 2 0,-3 2 1,0 7 1132,-2 2 0,5 6-1630,-1-2 0,-4 10 0,-1 6-299,-3 6 0,-2 7 0,0 9 1,0 5-14,0 3 1,0 3-1,0 4-635,0 4-229,0 3 0,0-4 0,0-4 0,0-1 0,1-2-918,4-1 1,8-5 0,7-16 768,2-8 1,3-6 0,7-8 178,1 0 0,0-8 0,-4-6 361,-1-8 1,-1-7-1,-3-4 372,-5-5 0,-3 2 0,-4-2 38,-2-2 1,-4-1 0,-6-1 0,0-1-18,0 0 0,-13 7 0,-6 3 527,-6 3-788,-10 8 1,5 1 0,-3 8 0,5 4-1,3 4-173,1 4 1,2 1-1247,-2 0 0,3 1 0,7 4-189,0 4 1,6 4 0,3 1-900,4 1-1791,1-1 4083,0 6 0,6 2 0,2 7 0</inkml:trace>
  <inkml:trace contextRef="#ctx0" brushRef="#br0" timeOffset="3">21754 6312 8137,'0'-19'245,"1"0"1,2 2 2302,2 1-1950,0 8 0,-7-3 0,-3 6 0,-4 2 1,-4 3-1,-1 6 0,0 9 917,0 7 0,-1 6 1,1 7-1110,0 8 0,5 1 0,1 6-435,1-1 0,3 4 1,5-6-390,4-1 0,8-2 0,9-3 276,5-3 0,-1-10 0,11-10 0,-1-6-209,0-2 0,1-9 384,1-1 0,1-7 0,-6-12 0,-3-5 814,-4-3 0,-6-6-191,-6 0 0,-6-7 0,-3 2 0,-3-3 411,-2-1 1,-7-1-820,-2 0 0,-10 2 1,-5 3-55,-3 5 0,-1 5 0,-2 4-403,-3 5 0,4 10 0,-1 4-1273,5 3 1,3 2 0,-2 2-4110,5 3 4735,3 2 1,4 12 855,2 0 0,-2 13 0,4-2 0</inkml:trace>
  <inkml:trace contextRef="#ctx0" brushRef="#br0" timeOffset="4">21142 7876 8108,'0'-24'523,"0"2"1,0 2 0,0 1-1,0 0 1,0 0 2395,0 1 1,-1 4 0,-3 3-1623,0 2 1,-1 7-1,3 4 1,-1 10-1,-1 10-753,0 5 1,3 6 0,1 2 0,0 1-535,0 4 0,5 6 0,-1 1 0,1-3-583,1-4 1,-4 1-1459,3-3 1506,3 3 1,-7-5-1,5-3 1,-1-4-1,0-4 1,0-3-1,-1-1-1826,1-4 1,1-7 1078,-1-6 0,-2-2 0,7-2-1337,1 0 2609,2-6 0,1-9 0,0-7 0</inkml:trace>
  <inkml:trace contextRef="#ctx0" brushRef="#br0" timeOffset="5">21654 7791 8108,'5'-19'1049,"1"0"1,0 1 2140,1 3-868,4 0 1,-10 14-1507,4 5 1,-3 19-1,-2 7 1,-2 4 305,-3 6 0,4 6-1017,-4 1 1,3 2 0,2-3 0,0 1-401,0-1 0,2-7 0,3-2 1,6-2-65,6-4 0,1-13 123,5-9 0,1-6 1,4-6-1,1-6 39,-1-10 1,-6-13 425,-3-6 0,-3-3 1,-2-2-1,-1-1 416,-3-3 1,-4 3 0,-8-2 0,-2 5 550,-6 3 1,-4 6-1084,-5-1 0,-2 9 0,-4 5 0,3 5-824,1 5 0,1 1-850,1 3 0,8 3 0,-2-1-2156,5 6 0,4 1 3717,4 5 0,0 1 0,0 4 0</inkml:trace>
  <inkml:trace contextRef="#ctx0" brushRef="#br0" timeOffset="6">23161 6625 8058,'5'-36'382,"1"2"0,1 6 0,0 6 0,0 6 4124,-1 5-3896,5 8 1,-9-5-1,4 5 1,0-2-1,4 3 3013,2 6-3186,3 3 0,-6 8 0,1 0 0,1 3 0,1 2 0,4 4 0,1 5 289,2 2 0,2 9 0,-4-2 0,2 4-311,-1 6 1,2 4-260,-1 9 0,0-1 0,-5 7 0,-1 1 87,-4 1 0,3 7-243,-8 0 0,-5-5 0,-9-6 0,-2-2 0,-3-3 0,-4-3 0,0-5 0,-6-3 0,3-8 0,-2-3 0,1-5 0,4 2 0,-5-2 0,7-5 0,-2-6 0,3-1 0,2-4 0,4-1 0,1-2 0,6-6 0,-4-3 0,7-10-334,0 4 1,5-12 0,1 5 0,1-1 0,1-1-1,-1-1 334,4-2 0,-4-7 0,-1-2 0</inkml:trace>
  <inkml:trace contextRef="#ctx0" brushRef="#br0" timeOffset="7">24611 7321 8123,'0'-42'87,"0"-1"1,0 1-1,0-1 1,0 0 0,2 1-1,1 0 1120,2 5 0,0-3 1,-5 7-1,0 3-314,0 5 0,0 4 1,-2 7-1,-3 1 1,-4 4-84,-4 4 1,-1 3 0,0 6 0,-1 4-306,1 6 0,-5 14 0,0 2 0,2 6-22,1 9 1,-1 4-364,3 8 0,-4 6 0,10 3 0,-1 4-134,-1 1 1,7 4-42,-2 1 0,7-5 0,6-6-159,6-2 0,16-6 0,3-8 0,8-6 0,7-12-270,4-8 1,3-14 484,2-4 1,-2-12 0,-1-8-1,-3-11 110,-2-5 1,-2-10-88,-4-2 0,-12 0 0,-4-6 0,-5 2 43,-4 0 0,-4-7-316,-5 2 0,2-5 0,-7-3 0,-6-3-433,-6-2 1,-11 3 515,-5-4 0,-2 8 0,-3 2 1,-1 12-78,-3 9 0,3 7 168,-3 4 1,4 5-1,6 8 1,4 3-244,3 2-617,2 1 393,-1 12 1,8-4 0,2 6 0,2 2 0,-1 2-756,0 1 1,-1 2-1,5 1 1,0 4 1354,0 1 1,0 2-1,0 4 1</inkml:trace>
  <inkml:trace contextRef="#ctx0" brushRef="#br0" timeOffset="8">24469 7449 8158,'-14'-1'424,"0"-2"1,0-4-1,-1 1 1,1-2 2756,0 0 1,3 5-1941,6-2 0,7 4 0,13 1 0,4 0 1550,5 0-2275,9 0 1,4-2 0,7-1 0,3-3 0,5-2 0,5-5 0,3-3 22,2-3 1,-1-4-540,-4 4 0,0-5 0,-1 5 0,-4 2 0,-5 1 0,-15 2 0,-9 0 0,-5 6 0,-10 1 0,-8 7-762,-10 0 1,-3 5-1653,-1 0 1466,6 0 0,-3 1 0,5 3 0,0 4-1365,-1 1 0,3-4 1,4-1 2312,0 2 0,-7 2 0,-1 1 0</inkml:trace>
  <inkml:trace contextRef="#ctx0" brushRef="#br0" timeOffset="9">25237 6099 8158,'0'-14'13,"0"-2"0,-2-2 1,-1 0-1,-2 0 1,2 2-1,2 1 1,1-3 528,0-1 1,0 0 0,0 5 0,0-2 0,0-1 0,0-2 0,0 2 670,0 1 0,0-3 1,0-2-300,0-1 1,0 9 0,1 1-186,4 4 1,-2 3-1,7 5-180,1 0 1,-3 8-226,1 6 1,-1 7-1,3 9 1,-1 3 318,1 5 1,-4 3-466,3 2 1,-5-1 0,3 1 0,0 0-89,-1-1 1,-2-5-65,5-4 0,-7 3 0,2-1 1,-2-2-133,1-5 0,-2-9-600,3 0 0,-4-3-1673,-1-2 556,0-6 1,0-3 117,0-10 1,0 2 543,0-6 1,0-1-1,0-4-1217,0 0 2378,7 0 0,1-7 0,6-1 0</inkml:trace>
  <inkml:trace contextRef="#ctx0" brushRef="#br0" timeOffset="10">25663 5886 8273,'5'-21'362,"0"-1"0,-2 0 1661,-1 3 0,2 3 1019,1 2-2410,0 6 0,-5 13 1,-2 12-1,-1 7 242,-2 6 0,-1 6-361,1-3-434,4 13 1,-6-8 0,7 9 0,0-2 0,2-4-351,3-3 1,3 1 0,7-4 0,4-2 28,5-3 1,5-5-219,4-10 310,-3-8 1,11-2-1,-3-11 1,1-8 0,-1-10-1,-5-8 1,-4-6 194,-6-3 0,-4-1 315,-9-1 0,-4-1 0,-6-2 1,-3-1 669,-6 1 1,-9 3-709,-15 5 0,1 8 0,-5 8 0,-1 3 257,1 7 0,-2-1-456,6 8 1,-1 0 0,6 7-1,1 3-158,3 4 0,1 9-790,9 1 0,-2 0 1,11-4-1,2 3-1356,1 1 1,4 0 1472,3-5 0,2 0 0,6 0 0,-2-1-899,-1-4 1,-1 4 1606,5-4 0,7 4 0,1 1 0</inkml:trace>
  <inkml:trace contextRef="#ctx0" brushRef="#br0" timeOffset="11">26403 7535 7640,'14'-15'10,"0"0"0,-1-4 0,-2-5 0,-2-3 0,2-1 1,2-2-1,1-2 0,1-3 0,-1-1 714,0-3 0,0 2 0,-1 1 0,-2 3 1,-3 4-1,-2 6 859,-3 2 0,-1 2-879,-2 5 0,-2 4 0,-2 3-242,-6 0 1,-3 4 0,-2 8 0,-3 3 296,-1 0 1,-4 9-489,4-3 0,-5 8 1,3-1-1,1 3 204,-1 6 1,-2-2-267,4 5 1,0 3-1,6 2 1,2 5 173,2 4 1,5 2-3,0 4-344,8 2 0,6-5 0,10 9 1,9-1-1,7-1 0,7-8 0,4-8-101,5-8 1,-1-3-141,1-1 1,-8-9 0,0-5 0,-7-8-639,-7 0 1,0-6-1453,-11 4 571,0-3 0,-10-2 0,-1-2-4661,-2-3 6384,-1-9 0,2-8 0,0-6 0</inkml:trace>
  <inkml:trace contextRef="#ctx0" brushRef="#br0" timeOffset="12">27227 7108 8276,'5'-28'119,"1"-1"0,1 1 674,-1-1 0,4 7 1,-4 3 3353,2 4-3239,-5 7 0,3 5 0,-6 10 0,0 11 217,0 7 0,0 2-645,0 11 1,0 1-1,0 7 1,2 3 389,3 2 0,-4 1-623,4 5 0,-3 0 0,-2-1 0,0 1-355,0 0 0,4-2-665,1-2 0,1-6 0,-3-9 1,4-5-755,1-3 0,1-5 936,5-6-744,1 0 0,0-17 1,3 3-1,2-5 1335,2-5 0,2-9 0,5-9 0</inkml:trace>
  <inkml:trace contextRef="#ctx0" brushRef="#br0" timeOffset="13">27640 7606 8276,'8'-7'174,"6"1"1,-2-5-1,7 2 1530,4-2 0,0 3 0,7 0 0,2 0 641,1 0 0,7 3 205,-3-4-2228,5-1 0,0 1 0,-1-1 0,-1 1 0,-4-1 1,-1 1-1,-5-1-658,-5 3 0,0-1-706,-6 3 0,5 3 1,-5-2-2358,-2 2 0,-1 4 1559,-2 2 1840,-6-2 0,11 11 0,-3-6 0</inkml:trace>
  <inkml:trace contextRef="#ctx0" brushRef="#br0" timeOffset="14">28649 6952 8276,'14'-21'0,"-4"4"0,-2-5 0,0 1 6396,0 4-3968,-5 1 1,3 10-1468,-6 6-354,0 6 1,-6 15 0,-4 4 0,-1 5-1,0 5-79,2 1 1,-1 8 0,-2 8 0,0 4-336,3 1 1,6-1-604,-2 1 1,4 0 0,2 0 0,4 0-347,4 0 1,12-13 432,7-6 96,7-7 0,8-10 1,1-7-1,2-7 1,1-9-111,-1-8 0,-3-5 1,-4-14-1,-3-1 136,-1-3 0,-8 1 343,-8-5 1,-5-1 0,-4-7-1,-6-2 166,-2-5 0,-2 1-101,0-1 0,-6 2 1,-5-2-1,-5 4 282,-3 4 1,-5 3 77,5 3-376,-6 9 0,8 6 0,-6 7 0,3 3 0,3 2-816,1 3 0,-3 2 0,-2 6-1694,-1 0 1,10 6 1040,-3 4 1,4 7 0,-3 4 0,-2 1-2192,-3 3 3469,10 2 0,-16 1 0,9 1 0</inkml:trace>
  <inkml:trace contextRef="#ctx0" brushRef="#br0" timeOffset="15">28578 7265 8276,'-8'0'9331,"2"0"-7449,6 0 0,6 0-777,4 0-572,9 0 0,3 0 0,8 0 1,3-2-1,5-1 1071,3-2-1902,2-6 0,1 8 0,2-7 0,1 1 0,-3-1 0,-4 1 0,-7 0-3575,-3 1 1,-5 0-2035,-6 3 5907,0 3 0,-11-4 0,6 6 0</inkml:trace>
  <inkml:trace contextRef="#ctx0" brushRef="#br0" timeOffset="16">29346 6781 8276,'14'-27'13,"0"4"1,-1 2 3722,-4 1-2737,4 4 0,-5-5 0,6 9 0,0 2 0,1 5 2061,-1 4-2075,0 1 0,-3 0 0,3 1 0,5 6 0,2 5 0,-1 7 348,1 3 1,-4 2-1334,7 5 0,-7 5 0,9 3 0,-6 5 0,2 3 0,2 2 0,-2 5 0,-1-1 0,-7 1 0,0 0 0,0-2 0,-6 6 0,-3-4 0,-4-3 0,-1-2 0,0-3 0,0-1 0,-6-2 0,-3-3 0,-10-3 0,3-12 0,-3 0 0,3-3 0,2-4 0,0-5 0,0 0 0,-1-6-2559,7 0 1,1-5-6820,2 0 9378,3-7 0,-10-1 0,4-6 0</inkml:trace>
  <inkml:trace contextRef="#ctx0" brushRef="#br0" timeOffset="17">29787 6028 5826,'0'-8'-48,"0"2"44,6 6 0,-3-2 4,7-3 0,-1 4 0,5-6 0</inkml:trace>
  <inkml:trace contextRef="#ctx0" brushRef="#br0" timeOffset="18">29858 5942 6197,'-10'0'181,"1"0"0,6-1-119,-2-4 0,2 4 2,-2-4 1,2 2 0,-7-2 48,-1-5 1,3 3 237,-1-3-229,6 1 1,-8-1 0,4 2 164,-1 2-200,5-5 1,-8 8-1,5-7 24,-2-1 1,5 3 8,-2-1 0,2 4 0,0-4 90,-2-2 1,-1 3 48,1-2 0,3 5 0,-4-4 1172,0-2-926,4-2 1,-9-1 0,6 0 249,2 0 1,2 4-215,1 1 1,0 4 598,0-5-878,0 7 1,1-3-1,4 7 1,4 4 296,4 5 0,1 4-378,1 5 1,-1-2 0,0 7 0,0 1-62,0 2 1,-1 2-40,-3-1 1,2 0-1,-4 1 1,2-1-531,-1 1 0,-6-2 43,2-4 0,-4 2 0,-1-6 0,0-1-858,0-2 1,-1-4-243,-4-2 1,2 1-1005,-6-6 1924,5-1 1,-2-5 0,6-4 585,0-5 0,6-8 0,2-5 0</inkml:trace>
  <inkml:trace contextRef="#ctx0" brushRef="#br0" timeOffset="19">30057 5743 8083,'0'-14'262,"0"0"0,0 0 736,0 0 0,0 4 583,0 1-1075,0 5 0,0 1 0,0 11 3,0 6 0,0 10 0,0 0 0,0 3-190,0 1 0,0 1-403,0-1 0,0 5 0,0 0 0,0-1-477,0-2 0,6-6-45,4-1 321,2-5 1,4 1 0,3-10 0,5-4 0,2-4-302,3-1 0,-1-3 0,-1-5 0,-3-7 703,-5-6 1,-3-4 15,-2-8 0,-6 3 1,-3-5-1,-5 2 434,-5-1 1,-5 1-341,-9 5 0,2-4 0,-5 4 1,0 6 293,0 4 1,3 4-541,-5 0 1,7 1 0,-2 4 0,3 4-2458,2 3 1583,6 2 1,-3 7 0,8 2 892,4 4 0,5 1 0,9 0 0</inkml:trace>
  <inkml:trace contextRef="#ctx0" brushRef="#br0" timeOffset="20">30483 5715 8083,'14'0'1333,"-4"0"510,-1 0 1,-5 2-129,0 2-1551,-2 4 0,-2 6 0,2 2 0,1 3 0,1 3-651,0 0 239,-3 5 0,5-5 1,4 7-1,3-2 0,1-4-334,0-4 0,5-3 0,0-3 0,0-4-132,1-4 0,-4-5 773,3-5 0,-3-4 1,-3-9-1,-4-2 595,-4-2 1,-4-4-80,-1-7 1,-1 3-1,-4-3 1,-6 3 374,-6 2 0,-1 1-774,-5 3 1,4-1 0,-3 6 0,-1 1-176,1 3 0,3 5-272,-4 1 1,5 6 0,-1-2-2966,3 3 2002,2 9 0,6 0 0,2 8 1234,0-1 0,4 6 0,-4 3 0</inkml:trace>
  <inkml:trace contextRef="#ctx0" brushRef="#br0" timeOffset="21">31137 5871 8083,'8'-9'973,"-1"1"129,-1 2 478,-5-5 0,7 9 0,-5-4 77,2-1 1,6 6-1,-1-5-1222,2-1 1,3 6-481,-1-4 0,0 3 0,2 2 0,1 0-163,2 0 1,0-4-122,-5-1 1,2 0-1,2 5-3376,0 0 838,1 0 0,-6 2 2867,-3 2 0,2 4 0,-4 7 0</inkml:trace>
  <inkml:trace contextRef="#ctx0" brushRef="#br0" timeOffset="22">31791 5630 8286,'0'-21'463,"0"5"0,0-4 1,-1 1-1,-2 0 1,-2 2 3078,2 1-2842,1 8 1,2 3 0,0 10 0,0 6 0,0 5 0,0 4 176,0 2 0,0 2 0,0 4 0,0 1-677,0-1 1,0 6-863,0-1 263,6 0 1,-4-5 0,4 1 0,-1-1 0,0-1-1173,-2-3 1,3 1 0,1-6 0,-1-2-3360,0-1 4930,5-2 0,4 1 0,7-1 0</inkml:trace>
  <inkml:trace contextRef="#ctx0" brushRef="#br0" timeOffset="23">32019 5573 8675,'0'-14'2645,"1"6"862,4 3-2465,-3 3-509,4 2 1,-1 7 0,-1 2-1,1 5 1,0 4 2,0 1 0,6 6 0,-2-1 1,4 3-865,1 1 0,2 0 39,3 1 1,-2-5-1,7-2 1,3-2-307,4-2 0,-1-9 358,4-4 1,-4-4-1,-4-1 1,0-1 523,-3-4 0,-7-3 223,-2-6 0,-1-7 0,-8-1 0,-2-1 532,-1-1 0,-4 5-522,-3-5 1,0 7-1,-7-4 1,-6 2 163,-2 0 0,3 2-536,-2 8 0,-2-2 1,1 4-1,-3 1-382,-2 0 0,5 1-108,1 5 1,-2 0-1,2 0 1,0 0-1724,-1 0 1,4 5 776,-3-1 0,3 6 1,2-4-1,1 2-2058,4 3 3346,-4 2 0,12 1 0,-6 0 0</inkml:trace>
  <inkml:trace contextRef="#ctx0" brushRef="#br0" timeOffset="24">18739 7833 15817,'-26'-4'-98,"2"-1"0,-1-5 1,6 6-1,1-1 1,2 0 1508,2 0-652,6 1 1,5 4 0,11 0 0,8 0-189,4 0 0,9 0 0,6 0 0,1 0-312,3 0 1,3 0-282,0 0 0,6-5 0,1-1 1,0-2-394,-1-3 1,5-2-226,-6-1 0,2 0 1,-3-1-1,0 1-591,-5 0 1,-7 0 340,-10-1 0,-8 8 816,-7 2 0,-24 3 1,-3 2-1</inkml:trace>
  <inkml:trace contextRef="#ctx0" brushRef="#br0" timeOffset="25">18555 8231 8457,'-15'0'3076,"11"0"-2198,8 0 0,6 0-65,14 0-292,6 0 0,1 0 0,7 0 0,2-1 0,1-2 0,3-4 0,3 1 787,5 0 0,-3-5-1159,-1 1 0,-6 2 0,-2-1 0,-4-1-199,-1 2 1,-3-3-714,-9 7 0,-7-1-2953,-6 5 2382,-7 0 0,3 6 1334,-6 4 0,-6 2 0,-2 2 0</inkml:trace>
  <inkml:trace contextRef="#ctx0" brushRef="#br0" timeOffset="26">17204 1024 13586,'0'-65'18,"0"5"0,0 8 1,0 9-1,0 8 0,-2 7 1,-2 4 814,-6 5 0,-3 5 0,-2 4 0,-4 6 864,-5 2-1373,-3 2 0,-3 13 1,-5 7-1,-6 12 1,-4 12-1,-1 10 0,1 7 113,3 4 1,7 2 0,5 5 0,8 4-255,13-36 0,2 1 0,-4 36-155,11-1 0,8-3 0,8-4 1,11-3-70,9-4 0,13-10 249,8-5 1,1-9-1,10-4 1,2-4 28,-1-2 1,10-12 0,-8-7 0,0-7-59,-3-7 0,3-4-222,-9-10 1,-4-8 0,-16-8 0,-6-1-166,-8-4 0,-2-6 43,-12-1 1,-3-7 0,-11 2-1,-2-3-222,-2-2 1,-6-6-61,-9-3 331,-3 2 1,-13-4-1,-3 7 1,-3 1 0,-1 3-1,-1 5 1,0 4-181,1 4 0,-1 8 35,0 3 0,1 4 1,1 7-1,3 8-659,4 8 0,4 4 268,2 2 1,1 2-1,3 2 1,7 7-987,6 7 0,0 4 1002,6 6 1,-4 6 663,4-1 0,-6 6 0,3-3 0</inkml:trace>
  <inkml:trace contextRef="#ctx0" brushRef="#br0" timeOffset="27">16578 1379 18460,'0'-14'-1364,"0"0"0,0-1 1171,0 1 908,7 0 1,2 0-1,12 1 1,7 2-1,10 2 1,8-3 0,6 0 1544,3-2 0,7 4-1928,-1 1 0,7-1 1,-3-2-1,0 0 165,-3 3 1,-6 1-510,-3-1 0,2-2 0,-5 4 1,1 1-1136,-4 0 0,-2 1 265,-3 5 1,-2 0-1,1 0 1,3 1-1551,0 4 2272,7 9 0,-7 2 1,5 5-1</inkml:trace>
  <inkml:trace contextRef="#ctx0" brushRef="#br0" timeOffset="28">18341 1535 11933,'8'-6'462,"-1"-3"1,-1-4 1281,3-1-1151,10 6 1,3-10 0,7 4 0,1-2 0,5 1 1633,7 0-2164,1 1 1,15 0 0,-4 0 0,0 0 0,0 1 0,-4 3-1,-3 4-740,-2 0 0,-11 4-352,-5-3 1,-7 10 0,-9 5 0,-4 4-2608,-4 5 3600,-10-3 1,-9 17 0,-8-3 0</inkml:trace>
  <inkml:trace contextRef="#ctx0" brushRef="#br0" timeOffset="29">18512 1933 11482,'14'0'-7,"0"0"0,2 0 617,3 0 0,10-7 1516,8-8-1792,11 1 1,4-11-1,8 4 1,2 1-1,-4-2-249,-4 0 21,1 10 0,-15-6-95,2 8 0,-9-3 1,2-1-1</inkml:trace>
  <inkml:trace contextRef="#ctx0" brushRef="#br0" timeOffset="30">20090 1080 14035,'0'-56'40,"0"0"0,0 4 0,0 6 0,-1 8 0,-4 12 0,-5 8 1,-2 9 1035,-3 2 0,1 3 0,0 4 0,-2 1 822,-3 4-1777,-3 9 1,-6 15 0,-1 10-1,2 5 1,2 5 0,1 2 0,1 3 89,1 1 1,-4 11 0,9 2-1,3-2-190,3-1 0,8 2-222,-2-6 0,5-1 1,6-8-1,10-6-485,11-6 0,8-7 614,7-9 0,6-1 0,1-9 0,1-6-90,4-5 1,-5-10-12,-2-8 1,1-5 0,-4-9 0,-6-1 31,-7-3 0,-1 2 1,-11-7-1,-3-2-148,-5-1 0,-5-1 154,-6-1 1,-6-5-1,-5 0 1,-6-1 7,-7 0 1,-4-4 137,-6 6 0,4 0 0,-4 2 0,0 0-116,1-3 0,5 6 136,4 4 0,7 6 0,-2-1 0,5 4-367,4 6-412,4 9 0,7 9-1234,4 10 1,3 4 1965,6 10 0,0 3 0,1 7 1</inkml:trace>
  <inkml:trace contextRef="#ctx0" brushRef="#br0" timeOffset="31">20858 1521 8582,'-14'-28'5239,"-1"7"-6152,1 7 1,5 1 768,-1 9 0,7 0 1,-2 9 143,4 5 0,7 9 0,2 3 0</inkml:trace>
  <inkml:trace contextRef="#ctx0" brushRef="#br0" timeOffset="32">21611 654 15471,'-28'-22'123,"1"4"0,3 7 1,4 8-1,-2 8 811,-7 9 0,-5 7 1,-7 7-1,1 1-814,2-1 0,11 5 0,0 2 1,7 1-567,7 4 0,5 1 1,10 0-1,4-3-345,8-5 1,9-3 610,10-2 1,8 1 0,8-1-1,0-1-186,0-3 1,4 3 439,0-4 0,0 0 0,-1 0 1,-6 2 649,-6 2 0,-7 2-510,-9-1 1,-10 1 0,-11-1 0,-8 1 138,-9-1 1,-13 2-186,-11 3 0,-1-9 0,-1 0 1,2-7 166,-1-3 0,-1-1-642,2-4 1,8-2-1,10-9 1,4-3-270,8-4 0,5-10 1,3-6-1,3-5-1,7-4 1,4-5 456,10 1 0,4-9 1,-1-6-1,4 0 103,1 1 0,-2-4 190,-2 4 1,1-9-1,-1-4 1,-1 0 763,-3 3 1,-5 6-555,-10 3 0,-4 6 0,-11 11 1,-8 7 160,-9 9 0,-8 6-335,-2 4 0,-5 4 0,5 6 1,1 0-213,2 0 0,3 1-530,3 4 0,-1 5 0,6 7 0,0 2-4820,-1-2 5361,10 5 1,-15 0 0,9 7 0</inkml:trace>
  <inkml:trace contextRef="#ctx0" brushRef="#br0" timeOffset="33">20431 10634 8323,'-9'-30'65,"1"-2"0,2-1 1,2 2-1,3 1 1,2 1-1,4-1 618,5-3 0,-2 4 0,1-1 0,2 5 0,2 1 0,1 1 334,0-1 1,-1 2 0,-2-2 659,-2 5-1319,1 4 0,-1 7 0,-1 4 0,0 8 1,-2 7 634,1 6 0,-1 5-749,-1 7 0,-4 5 0,6 6 0,-3 6 136,1 6 1,0-2-309,-5 2 1,0-1 0,0 3 0,0-2-99,0 2 1,0-5-614,0-2 1,-5-3 0,-1-3 0,0-1-1433,-1-2 0,-2-8 142,4-2 0,0-11 335,5-7 0,7-9 1594,2-1 0,10-12 0,3-10 0</inkml:trace>
  <inkml:trace contextRef="#ctx0" brushRef="#br0" timeOffset="34">21156 10364 8331,'-14'-2'0,"0"-3"2824,0-4-1935,0 3 1,1 12-1,2 13 1,1 8 387,-1 6 1,-1 5-783,-3 9 0,6 4 0,0 6 0,-1 0 65,2-1 1,2 6-851,6 0 1,0-2 0,1-10-1,6-7-383,7-8 0,6-12 349,9-4 0,4-9 0,0-6 0,-1-5-230,-2-9 0,-2-5 378,1-14 0,-1-6 1,-3-3-1,-4-3 701,-7-1 0,-7-1-138,2 0 0,-6-4 0,2 1 0,-5 4 130,-5 2 0,-3 2-507,-6-4 0,-5 5 1,0 6-1,2 5-191,1 7 1,2 4-1196,0 0-2721,-1 8 4097,7 0 0,8 14 0,8 0 0</inkml:trace>
  <inkml:trace contextRef="#ctx0" brushRef="#br0" timeOffset="35">21825 10392 8345,'9'-6'788,"1"-4"543,-1 4 0,-4 8 0,-8 12 0,-12 10 109,-5 7 0,-4 5-559,-4 7-764,-1 0 1,1 1 0,1 3 0,3 6 0,5 2 0,5 2 0,5-4-850,4-5 0,7-7 392,7-13 0,8-12 0,17-6 0,4-7-333,3-3 0,-3-13 628,-1-6 0,0-12 0,1-6 0,-5-1 846,-3 0 0,-8 0-522,-3-4 297,-10-1 1,2-4-1,-6 1 1,-3 5 0,-7 6-248,-9 5 1,-2 3-1,-8 4 1,-1 4-469,-2 3 0,4 6-506,-1 1 0,6 6 1,-1-2-3806,4 3 4450,0 2 0,8 7 0,0 1 0</inkml:trace>
  <inkml:trace contextRef="#ctx0" brushRef="#br0" timeOffset="36">22735 9767 8471,'4'-27'846,"3"3"0,1 5 0,3 5 576,1 4 1,-4 6 0,-3 8-1,-4 6-173,-1 3 0,0 7 1,0 5-1,-1 7 196,-4 6 0,4 3-489,-4 2-786,-3 6 0,6-4 0,-2 8 0,2 2 0,2 5-455,0 6 1,0-3 0,0-1 0,2-4-158,2-1 0,0-5-695,5 1 0,-1-14 1,3-1-1,-2-6-1539,2-4 1,-3-1 2675,2-3 0,-1 2 0,6-4 0</inkml:trace>
  <inkml:trace contextRef="#ctx0" brushRef="#br0" timeOffset="37">23005 11188 8144,'-22'0'2761,"3"0"0,9 7 98,5 2 0,5 4-524,5 1-1979,-3-6 1,6 5-1,-5-4 1,3 2-2729,2-1 1937,2 2 0,4-10 1,0 2 434,0-2 0,7-2 0,1 0 0</inkml:trace>
  <inkml:trace contextRef="#ctx0" brushRef="#br0" timeOffset="38">20318 12226 8333,'-35'0'-92,"5"0"1,-3 0 0,4 0 0,4 0 0,1 0 524,-1 0 1,4 5-1,1 1 1,1 0-1,-2 2 1,1 0 262,-1 3 0,2 0 0,5 0 0,0-1 89,0 1 1,6-3 0,3 1 16,3 2 1,4-4-223,3-3-293,3 4 1,12-6-1,6 3 1,7-4 0,9-1 78,9 0 0,15-6 0,7-2 1,6-1-361,-36 4 0,1 0 0,3 1 0,1-1-100,5-2 0,3-1 0,7 1 0,3 0 0,9-1 1,3 0-1,-22 3 0,0-1 0,1 0 111,4 0 0,0 0 1,1-1-1,3-1 1,2 0-1,0 0-188,3 2 0,1 0 0,1-1 0,3 0 0,1-2 1,0 2-1,2 0 0,-1 1 0,1 0 0,-3 0 0,0 0 1,1 0 106,-2 1 1,0 0 0,0 0 0,1 0 0,1 0 0,-1 0 68,2 1 1,1-1-1,-1 0 1,2 0 0,0 1-1,-1-1 1,-2 0 0,-1 1-1,0-1 1,-2 0 0,-1 0-1,1 1-1,-2-1 0,-1 0 0,0 0 0,0 1 0,-2 0 0,1 0-25,1 0 1,0 1 0,-1 0 0,-1-1 0,-1 0 0,0 1 0,-3 1 0,-2 1 0,0-1 0,-3 1 0,0 0 0,-2 0 8,-1 1 1,-1-1 0,-1 1 0,21-3 0,0 1 7,-4 0 0,0-1 0,-4 1 0,-1-1 0,-6 3 1,-2 0-1,-4 0 0,-2 0-16,-5 0 0,-1 0 0,-3 0 0,-2 0 128,30 0 0,-14 0 1,-10 0-1,-12 0 814,-10 0-542,-10 0-298,-9 0 0,-8 0-1317,-2 0 1,-4 2-2575,-7 3 3809,1-4 0,0 12 0,0-5 0</inkml:trace>
  <inkml:trace contextRef="#ctx0" brushRef="#br0" timeOffset="39">20346 13690 8300,'6'-22'143,"-2"-3"1,5 4 0,2-1 0,2-3-1,1-2 1,0 0 0,0 2 1056,1 1 0,-1 7 1,0-2-1,-1 3 828,-4 2 1,-3 8-633,-6 6-1130,-6 6 1,-3 16 0,-9 5 0,-2 6-1,-2 5 1,-2 6 0,0 5 932,1 2 0,4 4-989,-5-3 0,6 5 1,1 3-1,6 2-112,6-2 0,4 3-48,1-1 0,12-1 0,7-6 0,8-4-271,6-8 1,-1-9-1101,6-10 932,0-3 0,3-13 1,-3-4-1,-5-4 1,-1-4-954,1-6 1,-3-4-1,1-4 1,-5 0-1021,-7 0 0,-4 2 2362,0 2 0,-8-6 0,0-2 0</inkml:trace>
  <inkml:trace contextRef="#ctx0" brushRef="#br0" timeOffset="40">21071 13634 8043,'-6'-29'237,"4"2"0,-3 2 0,2 1 0,0 1 1,-2 0-1,2 5 0,0 3 1263,-2 6 0,4 4 0,-4 11 0,3 9-555,2 7 0,0 6 1,0 5-1,0 4-482,0-1 0,2 5 0,1-1 0,4 4 20,0 3 1,-3 1-1204,0-6 0,3 2 0,-3 2 0,1 2-1889,1-3 1,-2-2 636,5-5 1,-4-3 1971,4-7 0,7-6 0,6-1 0</inkml:trace>
  <inkml:trace contextRef="#ctx0" brushRef="#br0" timeOffset="41">21370 13690 8139,'-10'-9'1316,"1"1"-177,-2 2 1,3 7 0,0 10 0,2 7 242,2 5 1,3 9-1032,1 1 0,0 7 0,0-2 0,0 3-216,0 1 0,6 1-583,4 0 0,2-7 0,4-4 0,3-7-616,5-6 1,3-10 539,1-4 1,0-11 0,1-9-1,-2-8 317,-4-9 1,-2 1 254,-7-7 1,-6 0 0,-3-3-1,-4 1 442,-1 2 0,-7 2 1380,-8-2-1410,1 3 0,-13 7 0,4-1 0,-3 3 0,1 2-244,1 5 1,7 9 0,-2 6 0,3 2-1482,2 2 0,1 2 448,4 2 1,2 4 0,7 7 0,0-1 816,0 0 0,13 0 0,3 0 0</inkml:trace>
  <inkml:trace contextRef="#ctx0" brushRef="#br0" timeOffset="42">21867 13690 8139,'8'-6'1036,"5"-2"0,-4-6 0,4 1 1560,1 4 1,-4 3-1225,-1 6 0,-6 11-323,2 3-964,-3 16 1,-9-6 0,-2 10 0,-4 1 0,1 1 0,1 2 0,3-1-585,1-3 0,3 4-103,4-5 0,0-1 0,3-8 0,5-5-660,6-4 1,10-7 974,-1-3 0,9-11 0,1-8 0,-1-10 785,-2-8 0,-8-2-277,-3-4 0,-10-3 0,-4 3 1,-5-2 678,-5 2 0,-4-1-333,-10 6 0,-3-1 0,-7 8 0,1 2-125,-1 5 0,-2 0-907,2 5 1,-1 3-1,11 11 1,2 1-1406,1 4 1,8 3-2753,3 6 4622,4 0 0,7 1 0,2-1 0</inkml:trace>
  <inkml:trace contextRef="#ctx0" brushRef="#br0" timeOffset="43">22408 13861 8996,'0'-14'1232,"0"4"0,0 1 0,1-1-57,4 2 1,-2-3 0,8 5-1,3 0 642,4-1 1,2-2-1365,-1 4 1,3-4 0,7 4-1,-1 0-394,1-1 1,-1 4-481,1-2 1,-1-3 0,0 3 0,-1-1-1231,-3-1 0,1 4 901,-6-3 0,2-1 750,-2 1 0,3-6 0,6 3 0</inkml:trace>
  <inkml:trace contextRef="#ctx0" brushRef="#br0" timeOffset="44">23190 13193 8306,'0'-14'1198,"0"-1"1,0 1 1591,0 0 1,0 8 223,0 6 1,0 12-1377,0 12-1077,0 3 0,0 8 0,1 2 1,2 6-1,2 3-428,-2 1 0,-1 7 1,-2-2-1,1 3-1458,4 2 0,-2-5-270,7 1 0,-6-9 0,4-2 0,0-8-1739,0-9 0,2-6 1143,4-10 2191,0-2 0,7-14 0,1-1 0</inkml:trace>
  <inkml:trace contextRef="#ctx0" brushRef="#br0" timeOffset="45">23588 13406 8094,'0'-14'1799,"0"4"-257,0 1 0,0 7 1287,0 2-2267,-7 7 0,-1 15 0,-6 6 0,0 9 0,1 5 0,2 4 0,3 1 59,2-1 1,1 3-914,5-1 1,8-3 0,6-8-1,10-9-481,8-7 1,4-7 255,7-5 0,-1-4 1,1-11-1,-2-8 320,-3-9 1,-5-3 312,-9-3 0,-10-1 1,-9-1-1,-5-4 271,-5-2 1,-9 4 15,-10-5 1,-7 7 0,-4-1 0,-1 7 41,-4 6 1,-4 0-666,1 5 0,-1 1 1,11 10-1,1-2-1606,2 2 0,5 8 596,6 4 0,6 4 0,15 1 1230,3 0 0,9 7 0,8 1 0</inkml:trace>
  <inkml:trace contextRef="#ctx0" brushRef="#br0" timeOffset="46">24085 13108 8217,'0'-15'354,"-4"1"1,-1 0 977,2 0-338,1-1 1,4 8 0,2 3 0,6 9 0,3 9-1,1 8 1,0 5 0,2 3 492,3 4 0,-3 7 0,4 8 0,-3 3-1208,-2 6 1,5 1-253,-10 7 1,-1 0 0,-9 4 0,0-2-369,0-2 0,-1-8 259,-4-1 1,-3-11 0,-6-10 0,-2-2-1090,-3-8 1,3 1-825,-3-8 1154,3-6 1,2-7-1,2-4 1,0 1-3904,3 2 3517,6-7 1227,3 1 0,14-18 0,8 3 0</inkml:trace>
  <inkml:trace contextRef="#ctx0" brushRef="#br0" timeOffset="47">24739 13022 8215,'0'-22'140,"0"-3"1,0 4-1,0 1 1,0-1 2237,0 4 1,0 1-756,0 2 0,2 8-23,3 6 1,-2 7-717,6 12 0,-4-1 0,4 7 1,3 3 255,0 4 1,-2 8-876,-1-3 1,1 5 0,4 0 0,-2 1-12,-2-1 0,1 3-408,-6 2 1,4-3 0,-2 4-1,-1-2-1418,0 1 1,-1-3-2052,-5 4 0,0-4 3623,0-2 0,0-5 0,0-3 0</inkml:trace>
  <inkml:trace contextRef="#ctx0" brushRef="#br0" timeOffset="48">25123 13932 8126,'-8'0'9830,"-4"0"-5769,4 0-4378,0 0-2805,2 0 3122,6 0 0,6 0 0,2 0 0</inkml:trace>
  <inkml:trace contextRef="#ctx0" brushRef="#br0" timeOffset="49">25905 13108 8300,'0'-29'33,"0"1"0,0 1 0,0 2 0,2 1 0,1-1 0,2-1 0,-2 1 345,-2 1 1,-1 5 0,0-4 0,0-1 0,0 0-1,0 2 109,0 2 1,0 1 0,-1 6 0,-2 2 873,-2 2-882,-6 5-184,9-2 0,-9 8 0,5 1 0,0 5 0,-1 3 0,4 5 1,2 1 645,1 3 0,0-4-659,0 3 1,0 2 0,0-1 0,0 2 627,0 4 1,4 1-529,1 1 0,4 5 1,-2 2-1,1 1 309,3 4 0,-3 2-564,1 6 0,-1-2 0,3 6 0,-3 1 29,-2 3 1,5-1-121,-1-3 1,-2-3 0,1-8 0,1-1-696,-2-2 1,3-12-937,-7 3 1,6-15-2722,-5 0 2860,-1-9 1,-4 0-1,2-10 1456,3-5 0,-4-8 0,6-5 0</inkml:trace>
  <inkml:trace contextRef="#ctx0" brushRef="#br0" timeOffset="50">26431 13122 8223,'-16'0'1003,"-1"0"0,-2 0 563,2 0 1,6 3 1723,1 6-2805,7 7 1,-8 14 0,6 3 0,2 7-1,1 4 149,2 3 0,2 6 0,3-6 0,6-1-1143,6-2 1,7-6 72,9 0 1,3-13-1,9-3 1,2-9-190,5-8 0,-1-5 0,-1-7 0,-1-7-331,-3-8 1,-10-5 934,-7-1 0,-9-7 1,-10-3-1,-7-3 446,-6-2 0,-11 5 205,-10 0 0,-4 1 0,-6-5 0,-2 5 248,0 3 1,-5 9-666,3 1 0,-2 7 1,2 0-1,7 4-464,5 4 1,6 5-1721,6 0 1,6 4 1970,3 4 0,10 4 0,3 7 0</inkml:trace>
  <inkml:trace contextRef="#ctx0" brushRef="#br0" timeOffset="51">27057 12582 8386,'-10'-2'745,"2"-3"0,1-4 3254,-1-4 1,4 4-2879,0-1 0,7 13 0,3 4 0,2 7-474,3 5 0,2 6 0,1-1 0,0 3-71,0 1 0,1 7-833,-1 3 0,-1-2 0,-2 0 0,-4 1-82,0-1 1,2 2-157,-4 5 1,5-5-1,-6-2 1,1-1-1258,1-4 0,-4-1 558,3-1 0,3-6 0,1-1 1194,4-1 0,1 4 0,0-3 0</inkml:trace>
  <inkml:trace contextRef="#ctx0" brushRef="#br0" timeOffset="52">27156 13847 8243,'-14'8'753,"1"-2"1,2-1 1703,2-1 1,6 3-1,0-4 1,4 3 489,4 2 1,1-3-3441,-1 4 1,-3-4 0,4 3-1,-1 0-3987,-1 0 4480,7-5 0,4 3 0,7-6 0</inkml:trace>
  <inkml:trace contextRef="#ctx0" brushRef="#br0" timeOffset="53">28450 11700 8083,'0'-19'-71,"0"-1"1,0-1 0,0-1 0,0 1 0,0 1 0,0 3 1604,0 1-1318,0-5 1,5 5 0,0-3-1,-2 4 1,0 0 0,0 1-1,2 0 1,-2 0 1692,-1 0-1414,-2-1 1,1 6 0,2 3-1,2 4 154,-2 8 0,-6 12-469,-2 5 1,-6 6 0,3 4-1,-1 5 167,-1 3 1,1 6-300,-5 1 1,4 5 0,2 0 0,2 3-498,3 6 1,1-4 225,2 4 1,8-3 0,5-4 0,6-5-636,3-7 1,2-7 593,4-7 0,0-13 0,1-7 0,-1-6 109,1-3 1,-7-12 378,-3-7 1,-3-8-1,-2-6 1,-2-4 486,-2 1 1,1-10-431,-6 3 1,-1-2 0,-4 0 0,2 0 392,3-3 0,-4-9-499,4 5 0,-3-11 0,-2 6 0,0-3-274,0-3 1,0 11 57,0 0 1,0 12 0,-2 7 0,-1 3 115,-2 2 0,-1 10-158,1 4 0,2 9 0,-6 1 0,-3 2-709,0 2 1,1 0 287,-3 0 0,6 2 0,-10 2 0,1 6-1208,1 2 1,2 3 508,4-1 0,-1 2 1203,7 3 0,-7-4 0,3 6 0</inkml:trace>
  <inkml:trace contextRef="#ctx0" brushRef="#br0" timeOffset="54">29033 11828 8076,'10'0'796,"-1"-2"0,2-1 294,2-1 1,6-3-1,0 4 1,0-2-573,1 2 0,-2 2-904,5 1 0,-7-2 0,0-1 386,-5-2 0,-2 0 0,6 5 0</inkml:trace>
  <inkml:trace contextRef="#ctx0" brushRef="#br0" timeOffset="55">29573 11245 8133,'-15'-28'300,"-3"2"1,1 6 1455,4 6 0,-3 9-855,2 0-284,0 4 1,-7 7 0,6 5 0,-3 6 0,-1 7 0,0 5 0,2 2-797,3 2 1,3 5-87,11-5 1,0 5-1,3-1 1,5 1-353,6 1 1,16 5 9,3-6 1,7-1 0,2 0-1,-1 3 499,-3 1 1,-3-3 409,-7 0 0,-7-2 0,-5 4 0,-8-4 1093,-7-1 0,-7 3-984,-18-5 0,-1-5 0,-13-4 1,-1 0 197,-3-2-1,1-3-559,3-10 1,10-3 0,9-6 0,5-1-93,4-4 0,6-9-182,8-10 0,12-4 0,13-5 0,7-7-428,5-6 0,2 1 508,-1-8 1,1-3 0,0-9 0,-1-3 74,-20 32 0,-1-1 1,-3 0-1,-1-2 93,-2 1 1,-2 1 0,8-36 0,-12-3-1,-7 7 316,-10 7 0,-10 8-261,-15 16 1,2 4-1,-9 7 1,-1 3-330,0 5 0,2 10 1,10 4-1,2 3-2951,4 2 3202,2 13 0,7 3 0,0 12 0</inkml:trace>
  <inkml:trace contextRef="#ctx0" brushRef="#br0" timeOffset="56">30142 11302 8284,'-8'-22'736,"-3"-3"0,6 6 0,2 1 693,2 3 0,2 7 0,4 3 0,4 6-427,4 9 0,6 3 0,2 13 0,1 6 617,3 3-1447,-5 3 0,7 11 0,-5 3 0,2 3 0,-2 4 0,-1 2 0,-5 5-270,-5 4 1,-5 3 0,-8 1 0,-4 2-1333,-8-2 1,-7-3 178,-7-5 1,-7-2-1,-4-9 1,-7-1-1999,-6-2 2815,3-13 0,-7 9 0,6-12 0</inkml:trace>
  <inkml:trace contextRef="#ctx0" brushRef="#br0" timeOffset="57">27953 11530 8348,'0'-16'338,"0"-2"0,0-1 1,0 2 486,0 1 1,0 10-1,-2 7 1,-3 12-1,-4 11 1,-4 7 11,-1 7 0,0 5 0,-1 6 1,1 6-378,0 5 0,6 8 0,3 0 0,4 5-332,1 3 1,3-34-1,2 1-413,1-3 0,2 0 1,1 1-1,2-3 0,19 30 1,2-3-2916,1-2 1,7-4 2849,-2-12 1,3-6 0,1-12 0</inkml:trace>
  <inkml:trace contextRef="#ctx0" brushRef="#br0" timeOffset="58">30014 10165 8310,'-8'-22'70,"0"-4"0,5 6 0,-2-1 1,2 1-1,2 1 0,1 0 0,0 0 1353,0 2 0,0 1 0,0 1-560,0 1 1,1 8 0,2 6 0,4 8-403,1 4 0,-4 9 1,6 3-1,-1 4 192,-1 5 0,3-1-202,-6 6-598,6 0 1,-8 3 0,5-2 0,-2-2 0,-2-1 0,-1 0 0,0 2-1739,2-1 0,-1-3 769,-4-5 1,0-2 0,0-2-830,0-1 1945,0-7 0,13-3 0,3-8 0</inkml:trace>
  <inkml:trace contextRef="#ctx0" brushRef="#br0" timeOffset="59">30554 9895 8359,'-20'-8'431,"-2"3"-205,0 3 0,3 6 954,9 5 1,4 7 0,6 14 0,-2 3 260,-2 5 0,2 8-1245,-3 1 1,5 1-1,7-4 1,7 2-305,8 1 1,0-6-414,2-8 0,4-4 0,5-7 1,0-6-209,2-5 1,-5-10 566,3-1 1,-3-8-1,-1-11 1,-2-4 274,-4-4 1,-4-3 274,-9-3 1,-4 1 0,-6-6 0,0-1 674,0-2 1,-6 3-499,-4 0 1,-2 6 0,-2-1 0,-2 3-57,-3 1 0,3 3-599,-3 2 0,3 5 0,2 10 1,-2 2-1217,-3 1 0,8 4 79,-3-2 0,3 13 1227,-3 5 0,-1 10 0,1-2 0</inkml:trace>
  <inkml:trace contextRef="#ctx0" brushRef="#br0" timeOffset="60">31379 11387 8349,'0'-20'234,"0"-1"1,0-4 0,0 3 0,0 1-1,0 4 1587,0 1 0,-2 4-1161,-2 2 1,-4 4 0,-5 9-1,1 6 1,-1 10 0,-3 8 194,0 6 0,-4 4 1,1 5-1,1 3-323,3 2 1,0 4-1,3 5 1,2 3-215,6 2 0,2-1-324,2 7 1,13-1 0,6 2 0,7-5-357,8-6 0,2-14-237,7-1 0,4-10 0,-1-4 0,-4-7-569,-2-5 0,-8-8-6,1-4 1,-10-2 0,-4-2 1173,-3 0 0,-8 0 0,-2 0 0</inkml:trace>
  <inkml:trace contextRef="#ctx0" brushRef="#br0" timeOffset="61">32104 11544 8237,'0'-22'478,"0"3"0,2 4 1110,2 6 1,-4-1-847,0 10 1,-7 7-1,-11 15 1,-2 8-240,-3 5 0,5 4 1,-5 9-1,1 4-324,0 3 1,10 2-484,-3 0 0,6 0 1,-1-2-1,9-3 41,9-5 1,4-10-333,17-9 0,2-6 1,12-9-1,0-4-189,-1-4 1,-1-14 723,-3-6 0,2-8 0,-9-3 1,-4-4 280,-6-3 0,-7-5 148,-5 5 0,-2-6 0,-9 1 0,-4-2 574,-8 2 0,-4-1-709,-10 6 0,1-5 0,-9 5 0,-1 1-50,1 2 1,0 8-275,-2 3 0,-3 5 0,4 4 0,1 6-409,3 2 0,9 2-466,5 0 1,5 2 964,5 2 0,2 10 0,7 9 0</inkml:trace>
  <inkml:trace contextRef="#ctx0" brushRef="#br0" timeOffset="62">32687 11970 8218,'10'-5'976,"-1"-1"709,2-2-669,2 5 0,-4-8-1016,1 6 0,-14 1 0,3 4 0</inkml:trace>
  <inkml:trace contextRef="#ctx0" brushRef="#br0" timeOffset="63">32801 11686 8218,'0'-14'1016,"0"-1"1,0 1-310,0 0 0,5 0 0,1 1-1058,2 4 0,-5-4-2243,2 4 2260,3 2 1,-7-5-1,5 1 1,-1-5-1,0-5 1,0 1-1,-1-1 128,1 4 0,6 1 165,-1 2 1,-2 0 0,3-1 0,3 3 859,3 2 0,2 4-176,-5 6 1,5 6-1,0 5 1,-1 8 748,-3 10 1,0 5-993,-1 9 0,-1 6 1,-4 3-1,-4 3 551,-4 2 1,-2 0-664,-4 0 1,-4 0 0,-10 0 0,-5-2-1100,-3-3 0,2-3-26,-4-6 0,4-7 0,-7-3 837,7-3 0,-2-8 0,5-1 0</inkml:trace>
  <inkml:trace contextRef="#ctx0" brushRef="#br0" timeOffset="64">33412 11288 8218,'6'-14'200,"-2"1"0,5 2 527,2 1 1,2 9 0,-1 1-1,-1 11 1842,-1 11 0,-2 3-429,1 13-1680,-2 0 1,-6 10-1,2 0 1,2 3 0,-2 3 104,-1 1 1,-4 3-1,-1 3 1,-3 0-422,-2-1 1,0-3-135,-1-5 0,-4-1 0,3-7 0,-2-1-800,-2-7 1,4-5-228,1-2 0,-1-2 0,-4-2 0,0-3 1017,-1-1 0,-5 4 0,-2-3 0</inkml:trace>
  <inkml:trace contextRef="#ctx0" brushRef="#br0" timeOffset="65">32858 9980 8218,'22'-35'401,"0"5"0,-5-1 1,2 5-1,-1 7 923,-3 4 1,-2 3-1,-5 8 96,-8 8-1216,-6 14 0,-10 6 0,-2 9 0,-2 5 0,-1 1 0,-1 1 0,2-2-68,-1 1 0,2-3 1,5 1-1,1-1-508,4 0 1,3-4-126,6 1 0,1-4 0,4-6 0,8-5-224,9-7 0,1-5 540,10-6 0,2-2 0,-2-2 0,-1-6 236,-2-2 1,-8-9 43,-3-3 0,0-1 0,-3 0 0,-5 3 281,-3 1 0,-3-3-187,-5 5 0,0-4 0,-2 4-40,-3 1 0,-3 4-855,-6 5 0,0 2 0,0 7-2359,-1 0 1721,1 7 1340,0 1 0,0 6 0,0 0 0</inkml:trace>
  <inkml:trace contextRef="#ctx0" brushRef="#br0" timeOffset="66">32971 10207 8218,'8'0'929,"5"0"1,-11 2 502,2 3-805,-2-4-526,-2 12 1,0-10 0,-2 5-1,-2-2 1,-6-1-466,-3 1 309,-1-4 0,-5 4 0,0-6 0,0-1 0,0-4 0,0-5 0,2-4 268,1-5 1,8-3 76,4-6 0,2-2 0,2-2 0,3-3 239,7-1 0,1 3-209,12-5 1,1 8 0,5 2 0,-3 7 358,-2 5 1,3 8-555,-3 4 1,-4 10-1,1 8 1,-4 10 213,-3 7 0,2 12-80,-11 9 1,4-1 0,-4 1-1,-3 2 165,-6 1 1,-3-1-597,-8 2 1,0-8 0,-4 4 0,-4-6-705,1-4 0,-4-1-185,2-3 1,3-4 0,2-11 0,4-5-896,0-7 0,6 0 567,-1-7 1389,7 1 0,-3-11 0,6-2 0</inkml:trace>
  <inkml:trace contextRef="#ctx0" brushRef="#br0" timeOffset="67">33526 10108 8218,'0'-14'628,"0"4"184,0 1 0,-2 7 0,-2 2 0,-6 10 797,-3 7 0,-1 5-859,0 7-717,0 5 1,0-2-1,1 6 1,3 0-1,4 0-225,0 0 0,4-5 0,-1 3 0,6-3-510,7-6 0,9-5 420,4-8 1,4-6 0,3-3 0,2-5 222,1-5 1,-1-3 143,-9-6 1,3-6 0,-7-4-1,-4-3 552,-4-1 0,-4-1-137,-7 1 1,-2-5 0,-4-1 0,-7 3 79,-4 1 1,-8 1-513,1 1 1,2 4 0,0 4-1,1 2-1429,4 6 0,2 5 131,6-2 1230,-4 6 0,5 3 0,-6 8 0</inkml:trace>
  <inkml:trace contextRef="#ctx0" brushRef="#br0" timeOffset="68">18668 16306 8218,'-14'0'232,"0"0"1,1 2 0,5 3 0,8 2 753,8 1 1,16-1 0,8-7-1,5 0-460,8 0 1,12 0-1,1-2 1,7-3 183,7-4-757,0-4 1,-31 6 0,1-2 0,-1 1-1,-1-1 1,2-1 0,1 0 0,0-1 0,-1 1-1,0 0 1,-1-1 0,31-6-1544,-5 1 1,-12 8-1,-9 4 1590,-7 2 0,-10 15 0,-9 3 0</inkml:trace>
  <inkml:trace contextRef="#ctx0" brushRef="#br0" timeOffset="69">18995 17017 8252,'-42'22'0,"9"-1"0,9-7 1061,10-6 1,17-2 0,6-6 0,12 0-1,9 0 1,8-1 0,3-3 985,1 0 1,3-7-1984,2 1 1,-3 2 0,5-1 0,0-2-296,3-2 0,4-1-2989,1 0 2870,-7-1 0,12-5 0,-4-2 1</inkml:trace>
  <inkml:trace contextRef="#ctx0" brushRef="#br0" timeOffset="70">5432 14501 8252,'-15'0'250,"-4"0"1,0 0 0,2 0 0,1 0 706,2 0 0,5 0 0,1 1-260,1 4 0,3-2-22,4 7-557,0-7 1,8 8-1,6-5 1,8 1-1,6-1 1,5-3-1,7 0-32,6 2 0,6-3 0,11 2 0,10-2-42,-32-2 0,2 0 1,0 0-1,2 0 61,4 0 1,2 0-122,2-3 1,3 0-1,4 1 1,1 0 0,4-1-1,1-2 1,1 1 0,1 1-1,0-1 1,1 1 165,-2 0 0,0 0-161,-1 0 0,-1 1 0,-1 0 0,0-1 0,1 1 1,0 0-1,0 0 0,1 1 0,0-1 0,1 0 1,-2 1-1,1-1 0,-1 0 0,1-1-117,0 2 1,1-1 0,1 1 0,1 1 121,4 0 0,1 0 0,-2-1 0,0 0 0,3 0 0,0-1 1,0 0-1,1-1-291,2 2 0,1-1 0,-24 1 0,1 0 0,0 0 294,1-1 1,0 1 0,0-1 0,-2 1 0,1 0 0,-1 0 0,1-1-1,1-1 1,-1 0 0,0 1 0,-1 0 0,1 0 7,1 0 1,-1 1 0,0 1 0,1-1-1,0 0 1,0 1-15,1 0 0,1 0 1,-1 0-1,0 0 0,-2 0 1,1 0-1,24 0 0,-1 0 1,-25 0-1,0 0 0,1 0-42,0 0 0,1 0 1,-1 0-1,0 0 0,0 0 1,-1 0 6,26 0 0,0 0 50,-3 0 1,-2 0-1,-4 0 1,-1 0-1,-1 0 1,0 0-1,0 0 1,-1 0 0,-2 0-1,-1 0 1,-3 0-1,-1 0 1,-6 0-1,0 0 211,-3 0 1,-2 0-1,-4 0 1,-1 0-118,0 0 1,-2 0 0,-1 0 0,0 0 0,36 0 0,-7 2 143,-4 2 1,-8 0-190,2 5 1,1-4 0,0 3 0,0 0 33,1-1 1,4 3-160,-2 4 1,3 0 0,1 1 0,-4-1-91,-4 0 0,-4 0 365,-1 0 1,-3-6-1,-7-1 1,-9-3 472,-6 1 1,-5 0 448,-4-5-393,-2 0-1524,-13 0 1,-3 0 0,-10 0 0,-6 0-1501,-7 0 2290,-4 6 0,-6-4 0,-1 4 0</inkml:trace>
  <inkml:trace contextRef="#ctx0" brushRef="#br0" timeOffset="71">2460 15965 8066,'0'-14'248,"0"0"0,0-1 1,0 1 375,0 0 1,-1 6 0,-4 3 0,-5 5-462,-2 5 0,-4 0 1,-3 7-1,-5 4 0,-3 0 1,-1 0-291,-1-2 0,1 5 0,0 0 1,-1-2-8,1-1 1,-1-6 99,1-1 0,6-6 0,3 2 1,3-3 303,2-2 46,0 0 1,6-7 0,3-2 106,3-4 1,7 4-410,0-1 1,6 7 0,-2-2 0,2 2-67,-1-2-99,3 4 1,-12-4-98,4 10 0,-4-2 123,-1 6 0,0-4 435,0 5-87,0-7 1,0 5-28,0-4 0,0 0-109,0 5 1,0-4 0,0 4 0,0 2 120,0 2 0,0 1-217,0 0 1,0 5 0,0 2 0,-1-1-78,-4 1 0,2 4 59,-7-1 1,6-4 0,-4 1 0,0-2 48,0 0 0,5-5-158,-2-4-382,-3-7 1,7 2-667,-4-10 0,10-8 0,4-7 1184,4-3 0,14-7 0,3-6 0</inkml:trace>
  <inkml:trace contextRef="#ctx0" brushRef="#br0" timeOffset="72">2659 15880 8066,'-20'0'66,"4"0"1,-3 0 273,3 0 1,2 0 0,0 1 174,-1 4 0,1 3 0,0 5 1,-2-2-290,-3-2 1,2 1-268,-7 4 1,2 0-1,-3 0 1,-1 0 152,-4 1 1,2-6 133,-5 1 0,3-7 0,1 2 0,1-4 180,0-1 0,5 0-200,4 0 1,1-1 0,2-4 0,5-5 262,3-2 0,-2 2-142,6 1 0,-1 4 193,5-4-536,6 5 0,-4 0 0,2 8 0,-2 7 204,-2 7 0,0-1-145,0 7 1,0 0-1,-2 6 1,-2 3 8,-6 5 0,-2-2-158,-3 2 0,1-5 0,0 3 0,0 1-122,-1-1 1,1-9 133,0 1 1,5-13 0,1-1-249,1-2 0,3-7 224,4-5 1,6-6 0,3-10 0,6-3 47,4-5 1,3 2 78,6-1 0,2-1 1,2-5-1,3 3-10,1 2 1,-3-1 85,5 6 0,0 4 0,6 8 0,2 0-9,1 4 1,1 14 242,-6 8 0,1 13 0,0 7 0,-4 7 496,-6 6 1,-7 3-478,-17 2 0,-3 0 0,-7-2 0,-6-2 242,-7-6 1,-11-4-492,-8-6 1,-11-3 0,-2-9 0,-5-3-134,-3-1 0,-4-9-410,6-7 1,-2-3-1,0-4 1,4-3-827,1-4 0,8-10 348,8-5 1,4-3 0,7-1 0,8-1-320,8 1 0,12-5 1231,8 0 0,13-1 0,9 6 0</inkml:trace>
  <inkml:trace contextRef="#ctx0" brushRef="#br0" timeOffset="73">3171 15766 8066,'0'-21'1409,"0"6"-845,0-4 267,0 3 0,0 6 0,2 4 1,1 6-1,1 10 1269,0 5 1,4 15-1649,1-1 1,-1 4 0,0 2 0,0 6-8,0 5 0,-5 3 0,2-2 0,-4 5-358,-1 3 1,0 2-816,0 0 1,0-2-1,0-1 1,-1-2-725,-4 2 0,3-2 184,-3-5 0,4 1 0,-1-12 1268,-2 1 0,2-3 0,-4-5 0</inkml:trace>
  <inkml:trace contextRef="#ctx0" brushRef="#br0" timeOffset="74">3271 16918 8066,'-15'23'336,"3"-1"1,2-1 1616,5-4 1,4-1-836,1-2 0,1 0 1,4-1-1,3-2-1054,0-1 1,5-2-1,-4 3-1917,4-2 1853,-5-6 0,4 4 0,-4-7 0</inkml:trace>
  <inkml:trace contextRef="#ctx0" brushRef="#br0" timeOffset="75">3868 16477 11220,'1'-10'1013,"4"2"1,6 1-219,6-1 1,7 3 0,9-3 0,5 0 1425,3 0-2565,-4 5 0,4-5 1,-5 5-1,0-2 1,-4 2-1,-7 2 1,-6 1-4981,-3 0 5324,-8 6 0,-2 2 0,-6 6 0</inkml:trace>
  <inkml:trace contextRef="#ctx0" brushRef="#br0" timeOffset="76">4052 16775 8066,'-12'15'1801,"2"-1"1,6-6-1268,8-4 1,6-2 2057,9-2-2368,3 0 1,8-6 0,2-4 0,2-2 0,1-1-1,0 2 1,-2 1-2530,2-1 1,-1-3 2304,4-5 0,10-3 0,-4-6 0</inkml:trace>
  <inkml:trace contextRef="#ctx0" brushRef="#br0" timeOffset="77">5574 15752 8066,'0'-24'936,"1"2"0,3 1 452,0 4 0,1 6-756,-5 2 1,-3 5 0,-5 1-1,-8 6-641,-4 7 0,-4-2-383,-5 1 1,1-1-1,-2 3 1,-2-3-239,-1-2 0,0 1 546,5-3 0,6-2 1,3 3-1,3-4 105,2-1 0,4 0 1499,1 0 193,5 0-1385,-2 0 1,6 7 0,0 4 0,0 6 205,0 7 0,0-2-414,0 2 0,0 4 0,-1 5 1,-4-1-180,-5-2 1,2 3-806,-1 0 646,-1 0 0,1-9 0,1-2 0,2-1-197,3-4 1,3-7 0,6-6 179,8-2 1,2-8 221,8-4 1,-1-1-1,6 0 1,-1 1-19,1-1 0,-1 5 118,1 1 0,-1 4 0,0 1 0,2 3 468,4 6 0,-3 2-211,7 13 1,-5 6 0,4 10 0,-3 4 504,-2 3 1,-8 1-241,-5-6 1,-10-1 0,-4-3 0,-5-6 123,-5-7 0,-15-4-396,-14-7 1,-7 0-1,-6-1 1,-5-4-600,-4-4 1,-2-2 112,-4 2 0,6-4 1,-1 3-1,9-6-871,9-3 0,6-6-122,9 2 0,5 1 0,13-2 0,10-1-3996,14-1 5138,20-3 0,6 1 0,13 0 0</inkml:trace>
  <inkml:trace contextRef="#ctx0" brushRef="#br0" timeOffset="78">5972 16093 8066,'0'-14'487,"0"0"1,0-1 481,0 1 1,1 5 0,4 1 325,5 1 0,2 4 1,3 8-1,0 6-93,4 6 0,2 6-639,3 5 0,2 5 0,0 2 1,4 1 386,3 4 0,5-4-1087,-5 2 0,0-5 0,-4 3 0,-1-1-717,0-3 0,6-4 367,-1-4 0,-5-5 0,-4-10 0,1-4-2263,2-3 0,0-9 1482,-3-2 0,-4-12 0,-6-5 0,1-8 1268,-1-2 0,-6-8 0,-2-7 0</inkml:trace>
  <inkml:trace contextRef="#ctx0" brushRef="#br0" timeOffset="79">6640 15937 8066,'-19'-15'437,"0"1"1,0 6 649,5 4 0,5 2-248,-1 2 0,-1 3 1,-6 7-1,-2 9 1036,1 6 1,3 10-1231,0 2 0,-4 9 1,0 3-1,2 0 772,1 0 0,-3 5-1264,0-2 1,-6 2 0,1-2 0,-3-5-1639,-1-3 0,4-6 206,1 0 1,1-6-1,-2-1 1,5-7 1278,3-10 0,-4-6 0,-3-8 0</inkml:trace>
  <inkml:trace contextRef="#ctx0" brushRef="#br0" timeOffset="80">7251 15823 8066,'15'-30'423,"-1"-2"0,0 1 0,-1 4 0,-2 6 0,-3 5 952,-2 2 1,-1 14-1,-5 10 1,-3 12-896,-7 9 1,-1 6 0,-13 7 0,-1 2 0,0 3 0,0 1-400,1 4 1,6-3-1,0-1 1,2-1-189,2-3 0,6 0-205,3 1 0,11-9 1,10-2-1,11-9-468,9-8 1,18-9 0,6-6 0,5-4-406,1-4 1,-1-6 667,1-9 1,-3-1 0,-9-6 0,-8 4-791,-13 2 1307,-9-6 0,-10 4 0,0-6 0</inkml:trace>
  <inkml:trace contextRef="#ctx0" brushRef="#br0" timeOffset="81">7522 16022 8066,'-10'0'665,"2"-2"921,2-2-528,1 2 1,5-3 0,2 10 0,4 4 700,8 4 1,2 9-1139,8 7 0,-1 1 0,4 9 0,-1 4 390,-3 3 1,-5 3-1377,1-2 1,-4 4-1,0 5 1,-1 1-1165,0 0 0,-6-5-344,-3 0 0,-2-11 0,0-1 1873,2-8 0,6-7 0,-3-11 0</inkml:trace>
  <inkml:trace contextRef="#ctx0" brushRef="#br0" timeOffset="82">8019 15922 8066,'-6'-14'877,"3"0"699,-7 0 1,9 7 0,2 9 0,12 11 554,9 9 0,6 11-1694,6 5 0,0 8 0,6 3 1,-2 1-296,1 4 0,7-4-80,2 3-589,-19-24 1,2 0 0,21 23 0,-22-25 0,1-2 0,29 19 0,0-7 0,2-9 0,-4-7-4925,-4-5 5451,-5-9 0,-6-7 0,-1-7 0</inkml:trace>
  <inkml:trace contextRef="#ctx0" brushRef="#br0" timeOffset="83">8574 15965 8066,'-7'-20'-1458,"0"5"875,-8 1 1601,1 0 1,0 12 0,0-1-1,1 8 1,2 9 0,1 10-1,1 7 2059,1 7 0,-6 5-2923,0 4 1,-1-1-1,-4 6 1,4 0-288,0-1 0,-3 4-473,-1-3 0,0-3 0,4-1 0,3-6-2834,2-4 0,4-5 3440,6-9 0,0-3 0,0-7 0</inkml:trace>
  <inkml:trace contextRef="#ctx0" brushRef="#br0" timeOffset="84">9086 15695 8066,'22'-29'0,"-3"1"0,-4 1 954,0 4 0,5 4 580,4 9 0,-2-1 0,2 6 0,-1 5 14,0 8 1,-8 3-1726,-5 13 1,-7 0 0,2 4 0,-5 0-947,-5 1 0,-8 4 904,-6 0 0,-6 0 1,3-4-1,-2-1-625,1 1 0,5-7-337,-1-3 1,5-3 1135,5-2 1,10-6 423,13-4 0,8-2-1,12 0 1,5 2 280,7 6 0,-2 4-263,4 5 1,-1 3 0,-6 8 0,-9 2 546,-10 1 1,-13 6-403,-4-1 0,-18 7 0,-10-1 0,-15-3 247,-13 0 0,-4-5-689,-16 2 0,4-6 0,-4-1 0,8-5-61,5-7 0,9-10-376,6-4 1,8-4 0,13-2-1,8-4-1171,8-4 1,10-10-607,6-5 0,9-3 2115,5-1 0,9-1 0,3 1 0</inkml:trace>
  <inkml:trace contextRef="#ctx0" brushRef="#br0" timeOffset="85">9967 15851 8066,'6'-14'401,"-4"-5"0,3 0 4053,-4 2-3212,6 1 1,1 21 0,4 9-1,1 11-397,1 8 1,-1 4 0,10 7 0,4 3-372,5 5 0,-1-3-414,7-1 0,-5-4 0,5 0 0,2 1-513,1-3 1,0 2-235,-3-10 1,-3-8 0,-7-7 0,-1-4-2053,-3-6 0,-4-4 1486,-6-10 1,-6-3 0,-3-8 1252,-3-3 0,-2-9 0,0-8 0</inkml:trace>
  <inkml:trace contextRef="#ctx0" brushRef="#br0" timeOffset="86">10379 15780 8066,'-4'-23'741,"-1"-1"1,-5 6 998,6 0-1011,-7 2 1,4 9 0,-4 7 0,3 10 1508,2 7 1,-5 12 205,2 9-2063,-4 9 0,-1 2 1,-2 5-1,-2-2 0,-2 1 1,-4 4-1,-6 5 192,-6 4 1,0-3-1340,-2-1 0,1-3 0,-1-4 1,5-3-2897,3-5 0,10-10 443,5-9 3219,14-12 0,15-10 0,8-6 0</inkml:trace>
  <inkml:trace contextRef="#ctx0" brushRef="#br0" timeOffset="87">10763 15837 8066,'14'-36'2073,"1"1"-1120,-1 7 0,0 5 0,0 5 0,2 3 580,3 6 0,-2 2-970,7 7 1,-5 4-1,3 4 1,-1 7 539,-4 6 1,-1 9-1022,-2 8 1,-6 3-1,-3 2 1,-7-1-319,-7 1 1,-4 1 235,-15 3 0,1-2 0,-9 0 0,-1-3 58,1-5 0,3-5-94,-5 1 1,12-4-1,4-6 1,10-4 385,7-3 1,7-3-51,7-4 1,15 2 0,18-6 0,11-2-387,7-1 1,1-2-151,10 0 0,-9-5 1,3-1-1,-10-2-1039,-8-3 1,-9 3-462,-5-2 1,-10 1 0,-9-5 0,-8-1 1735,-4 1 0,4-6 0,2-2 0</inkml:trace>
  <inkml:trace contextRef="#ctx0" brushRef="#br0" timeOffset="88">11574 15752 8066,'0'-14'0,"0"-1"1799,-7 1-388,6 0 1,1 8 0,9 7 0,4 12 1121,1 9 0,5 11-1829,0 5 0,6 3 0,1 5 0,4 3-383,3 3 0,2 6-464,-2-5 1,3 0 0,7 1 0,-1-5-625,1-5 1,0-6-378,-1-14 0,-5-5 1,-3-10-1,0-4-1707,-1-3 0,-6-4 1016,-8-3 0,-4-7 1835,0-7 0,-1-13 0,0 2 0</inkml:trace>
  <inkml:trace contextRef="#ctx0" brushRef="#br0" timeOffset="89">12185 15809 8066,'-14'-15'1270,"0"1"1,-1 6-250,1 4 1,-5 4-304,0 4 1,-6 7 0,0 13 0,-5 9 721,-3 7 1,-7 10-1115,2 7 1,-8 5 0,23-29-1,-1 0 1,-22 30-272,2 0 1,6-4-524,0 3 1,8-12 0,3-7-1,10-10-2195,6-8 0,9-4-1795,2-7 4458,6-6 0,15-8 0,1-8 0</inkml:trace>
  <inkml:trace contextRef="#ctx0" brushRef="#br0" timeOffset="90">12640 15652 7888,'0'-42'0,"0"4"0,0 1 0,0 4 1662,0 6 0,0 1 1064,0 7-2054,0 6 0,0 10 1,2 12-1,1 10 0,1 8 962,0 6 0,2 0-920,-1 10-526,6 3 0,-10 11 0,6 0 0,-3-1 1,1 3-1,0 1 0,0 2-174,-1-2 0,6-4-427,-5-3 1,6 2 0,-3-5 0,1-1-881,0-6 0,-1-8-158,2-12 0,1-2 1,-5-7-1257,2 0 2707,-5-6 0,4-8 0,-7-8 0</inkml:trace>
  <inkml:trace contextRef="#ctx0" brushRef="#br0" timeOffset="91">13408 16093 8307,'-8'-2'4325,"3"-2"-3819,4 2 1,2-4 0,4 6-339,4 0 1,9 0 0,2 0 0,1 0-1,1 0 1,0 0-405,3 0 0,2 0 0,0 0 1,-2 0-810,-1 0 0,-5 1-1495,5 4 1584,-13-3 0,8 6 956,-10-4 0,-3 4 0,1 6 0</inkml:trace>
  <inkml:trace contextRef="#ctx0" brushRef="#br0" timeOffset="92">13379 16335 8025,'-14'6'402,"0"3"1,4-1 177,1 2 1,6-5 7,-2 4 1,10-6 0,4 4 0,5-3 280,5 1 1,4 0-608,5-5 0,0 0 1,2 0-1,2 0-1236,1 0 1,0 0 236,-4 0 737,6 0 0,7-7 0,9 0 0</inkml:trace>
  <inkml:trace contextRef="#ctx0" brushRef="#br0" timeOffset="93">14588 15922 8025,'-22'-14'-23,"1"0"0,7-2 0,0 0 0,0 1 0,-1 0 300,1-2 1,0 3 0,0-5 0,1 3 0,2 2 148,1 0 1,6-1 0,-4 1-1,2 0 45,2 0 0,-2 4 0,0 2 763,-2 2-523,5 1-506,-10 12 1,10 2-1,-5 10 1,2 6-1,3 8 1,1 9-1,0 5 452,-2 3 1,2 3-566,-3 3 0,4 0 1,1-3-1,0 0-461,0 0 0,0-2-296,0 1 1,0-6 0,0 0 0,-2-7-1895,-3-6 1,4-9 738,-4-5 1820,3-3 0,2-15 0,0-2 0</inkml:trace>
  <inkml:trace contextRef="#ctx0" brushRef="#br0" timeOffset="94">14389 16107 8025,'6'-50'147,"8"-6"77,10 4 1,3 10-1,3 4 1,1 8 520,3 6 1,7-1 378,1 6-815,1 6 0,11 7 0,-7 6 0,-3 3 0,-4 5 201,-7 6 1,-9 8 0,-7-1-1,-6 2-299,-6 7 1,-5 0-126,-5 8-75,-9-6 0,-3 4 0,-9-4 0,-2 1 0,-4-1-369,1-2 0,1-2 0,3 0 0,2-1-244,1-3 0,8-3 414,2-7 1,1 0 0,10-1-1,6-4 147,10-4 0,9-4 34,11-1 0,5 0 0,9-1 0,6-2 36,2-2 1,0-5-269,-3 6 0,-4-3 0,-10 4 0,-7-1-1813,-6 0 669,-4 3 1383,-13 1 0,-2 0 0,-6 0 0</inkml:trace>
  <inkml:trace contextRef="#ctx0" brushRef="#br0" timeOffset="95">15526 16008 8025,'-14'-7'0,"1"4"0,4-6 757,-4 6 0,5-4 1,-6 7-1,0 0 0,0 2 1,1 4-1,2 7 1301,2 4 0,5 8-2012,0-1 0,2 3 1,4 0-1,2-2-121,6-1 0,9-5-243,4 4 0,11-7 0,4-2 0,3-7-170,1-6 1,-1-1 543,-3 0 1,2-6 0,-9-5 0,-4-6 524,-6-7 1,-12-3-10,-4-1 0,-16-1 0,-10 1 0,-9-1 90,-8 1 1,-11 6-782,-7 3 0,-1 3 1,-3 3-1,6 4-2053,7 4 0,-1 4 2172,6 1 0,-11 6 0,9 2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0.855"/>
    </inkml:context>
    <inkml:brush xml:id="br0">
      <inkml:brushProperty name="width" value="0.05292" units="cm"/>
      <inkml:brushProperty name="height" value="0.05292" units="cm"/>
      <inkml:brushProperty name="color" value="#FF0000"/>
    </inkml:brush>
  </inkml:definitions>
  <inkml:trace contextRef="#ctx0" brushRef="#br0">20545 825 8271,'-2'-29'-1,"-1"1"0,-3 1 0,0 3 0,-2 4 0,0 2 129,-3 4 1,-8-3 0,-6 7 0,-7-2 0,-7-3 0,-7 1 90,-6 0 0,-4 4 0,-2 2 1,-4 2-1,-3 3 0,1 1 79,2 2 0,-3 2 0,-1 3 0,-2 4 239,2 4-471,-4 7 0,12 3 1,-5 7-1,1 3 1,0 6-1,2 7-95,2 6 0,7 5 1,4 6 111,24-28 1,2 1-85,-2 5 1,3 2 0,4-2-1,2 0 1,2 2 0,2-1 0,3 0-1,3 0 1,3 0 0,2 0-116,2 0 1,2 1 68,3 3 0,3 0 0,1-5 0,3 0 0,1 1 0,2 0 0,0-2 0,1 0 0,1-1 0,1 0 0,2 0 0,1 1-1,4 0 0,1-1 0,-1-4 0,1-1 0,3 1 0,1-2 22,0-2 1,2-2 0,0 1 0,2-2 0,6-2 0,1-3 0,1 1 0,0 0 177,2-1 1,1-2 0,0-3 0,2-3-610,-1-4 1,1-3 597,0-2 0,0-2 0,-3-4 0,-1-2 0,-1-4 0,-1-4 0,-3-2 0,0-4 0,-3-3 0,-2-3 0,-1-3 0,-1-2 0,0-3 0,-1 0 236,1-3 0,0-1 1,0-3-1,0-2-178,0 0 1,-2-2-190,-2 0 0,-3-2 0,-2-2 0,-1-1 0,-2-1 0,-1-1 0,0-2 0,-1-1 1,-1-3-1,-2 0 0,-2-2 0,-2 0 0,-2 0 0,-1 0-115,-1 0 1,-2 1 0,-3 4-1,0 0 1,-3-1 0,-1 1 0,-2 3-1,-4 1-118,-2 4 0,-3 1 1,-17-31 170,-10 12-27,-6 9 0,-19 4 1,-5 10-1,-5 8 0,-4 8-59,-2 8 1,39 11-1,-1 1 1,-2 0 0,-1-1-1,1 3 1,-1 0-467,1 2 1,1 1-1,0 3 1,2 2 0,-30 16-2412,4 3 3015,9 8 0,10 3 0,9 9 0,5 5 0,3 3 0</inkml:trace>
  <inkml:trace contextRef="#ctx0" brushRef="#br0" timeOffset="1">12128 13051 8203,'-9'6'309,"1"3"1,1 4 0,4 1 0,2 2 0,1 1 0,0 4 18,0 1 1,1 2 0,4 4 0,6 1 0,5-1 0,4-1 0,3-2 0,2-3-594,2-1 1,1-2-1,1-6 1,1-4-13,3-4 1,-2-4-1,9-2 1,2-4-231,4-4 0,8-9 0,-2-1 0,2 2 507,-2 1 0,3-5 0,-4-1 0</inkml:trace>
  <inkml:trace contextRef="#ctx0" brushRef="#br0" timeOffset="2">13195 13235 8280,'-21'-7'116,"11"-3"299,1 10 0,12 3 0,7 13 0,2 1-59,3 2 1,-1 5-1,2-3 1,1-1-816,2 1 0,6-2 320,-1-5 0,4-1 0,4-4 0,3-4-108,1-4 1,7-1 107,4 0 0,2-8 1,-2-6-1,5-6-943,4-2 1082,1-5 0,0 11 0,-1-5 0</inkml:trace>
  <inkml:trace contextRef="#ctx0" brushRef="#br0" timeOffset="3">14389 13292 8265,'6'-22'32,"16"-1"0,16 8 1,14 7 298,13 5 1,9 3 279,-29 0 0,0 0-632,-1 3 1,-1 1 0,3-3 0,0 1 0,-3 2 0,-1 0 0,1-1 0,1 0 0,0-1 0,1-1 0,0 0 0,1 0 0,0-2-1,0 0 21,0-1 0,-1-1 0,1 0 0,-2-2 0,-1-2 0,0 0 0</inkml:trace>
  <inkml:trace contextRef="#ctx0" brushRef="#br0" timeOffset="4">12540 17259 8036,'-28'-14'66,"0"-5"1,1-2 0,1-1 0,4-2-1,3 2 182,7 3 0,-2 3 0,4 4 0,-3 1 297,-1 1-188,6 1 1,-4 1-1,2 1 1,-2 3 59,-3-1 1,7 7 0,4 7 0,4 5-182,4 5 1,0 3-159,5 7 0,-4 6 0,4 2 0,1 5 139,-2 0 0,3 1-330,-7-1 1,6 6-1,-4 1 1,2 0-221,3 0 0,-3 3 209,2-5 0,-2 5 1,3-4-1,-4-2-10,0-2 0,4-3 97,-2-3 1,9 0 0,2-8 0,2-5-44,4-3 0,7-3 105,5-5 0,9-4 0,7-2 1,6-2 488,6-3 1,13-1-454,-34-2 0,0 0 0,1 0 0,1 1 0,6 1 0,0-1 0,0 2 0,0 1-312,1-1 0,1 2 0,5 1 0,0 2 223,4 1 1,0 1 0,-2 0 0,-1-1 0,3-2 0,0 0 0,0 0-1,-1 0 2,0 0 0,0 0 0,2 1 0,1-1-53,3 0 1,0 0 0,-6-3 0,0 0 0,3-1 0,1-1 0,-3-1 0,0-1 6,-1 0 0,0 0 0,-1 0 0,1 0 75,1 1 1,0-2 0,-5-2 0,0 0 0,3-1 0,0 0 0,-4-1 0,0 0 0,0 0 0,-2 1 0,-1 2 0,-1-1 55,1-1 1,-1-1-1,-2 1 1,-1 0 0,0-2-1,1 1 1,-4 0-1,0 0-5,-3 0 0,0-1 0,-4 0 0,0 0-3,0-1 1,-1-1-1,29-11 1,1-1-1,-6-4 55,-4-6 1,-6-1-55,-2-12 1,-6 2 0,0-11 0,-5-2 109,-3-1 1,-11-5 46,1-7-98,-9 7 1,-5-4-1,-9 13 1,-3 2-1,-4 2 1,-3 1 0,-4 3-350,-4 7 1,-1 4-1009,0 4 0,-4 6 1246,4 3 0,-2 9 0,12 6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0.86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definitions>
  <inkml:trace contextRef="#ctx0" brushRef="#br0">9100 6497 10602,'-21'0'-48,"5"0"0,-4 0 0,1-2 0,-2-1 0,1-2 0,-2 1 1,0-1-1,-2 0 0,2 0 541,3-1 0,-2 5 0,2-4-393,2 3 1,9 7 0,8 0-1,8-1-90,5 3 0,9-6 1,5 4-1,6-3 158,3-2 0,4 0-118,7 0 0,4-2 0,4-1 0,-1-3 26,-2-2 1,1-2-41,9-4-95,-4 0 1,7 0-1,-6-1 1,-1 3-1,-3 1-370,1 1 1,-14 7-1,-4-2-565,-6 4 620,-10 1 0,-9 1 353,-13 4 1,-13 3-1,-9 6 1</inkml:trace>
  <inkml:trace contextRef="#ctx0" brushRef="#br0" timeOffset="1">9256 6198 14479,'0'-20'-3251,"-1"-2"2473,-4 0 1,3 1 1467,-2 7-272,2 6-68,2 2 1,-2 6 0,-2 1-1,-6 4 1,-4 4 0,-5 4 561,-5 1 1,-4 2-841,-5 3 1,1 3 0,-6 7 0,-1-1-547,-2 0 0,-2-1 466,0-3 1,7 3 0,3-5 0,4 0 97,6-3-14,2 3 1,13-6 0,5 1 0,9-6 116,13-6 0,7 1-167,16-1 0,4 5 0,11-4 0,1 2-1112,4 3 1080,-4 8 0,6-3 0,-7 4 0</inkml:trace>
  <inkml:trace contextRef="#ctx0" brushRef="#br0" timeOffset="2">10920 7577 8467,'6'-20'0,"2"4"0,5-3 0,-2 3 0,-2 2 247,2 0 0,0 4-83,-1 1 1,-6 7 0,-8 1 0,-6 5 32,-2 4 1,-4 2 0,-3 2-1,-5 0 21,-3-3 1,-1 0-198,-1 6 0,-1-6 0,-3 1 1,-5 1 47,-3 1 0,-1-4 21,-1-3 1,-5 1-1,0 1 1,-3-1 67,-3 0 1,5-1-94,2-5 0,7 0 1,4 0-1,1 0 59,4 0 0,7 0-184,5 0 1,5-2-113,4-2 9,4-4 1,8 0 0,2 3-179,6 4 0,-2-4 81,1 0 1,-4 0 0,4 5 0,2 0-672,2 0 1,1 0-405,1 0 1335,-1 7 0,0-6 0,0 6 0</inkml:trace>
  <inkml:trace contextRef="#ctx0" brushRef="#br0" timeOffset="3">10379 7520 8467,'-22'-6'-371,"0"0"1,5-4 0,-2 4 56,1 0 0,-2 4 615,1-3 0,-2 4 0,4 2 0,-3 3-80,-3 0 0,4 7-3,-4-1 0,5-2 0,-1 1 0,4 2 154,0 2 1,6 0-251,-1-4 0,7 4 0,0-4 0,6 4 105,7 1 1,4 0-179,5 0 0,3 1 0,6-1 0,1 0-80,-1 0 1,6-4-78,-1-1 1,-5-1 0,-4 3 0,0-3-331,-2-2 1,0 1 174,-3-3 1,-3-2 0,2 4 262,-2 1 0,-2 1 0,1 6 0</inkml:trace>
  <inkml:trace contextRef="#ctx0" brushRef="#br0" timeOffset="4">10607 8786 9815,'-27'-5'-229,"2"-1"1,3-1 0,1-1 0,4 2 0,1 0 132,2 3 77,-1 1 1,6 2 0,0 0 0,-3 2 0,0 1-1,-2 2 1,-1-1 0,1 1 0,0 0 351,0-2-149,0-1 1,-5-2 0,0 0 0,1 0-1,2 0 1,2 0 1000,0 0-1074,6 0 1,2-2 0,7-1-1,6-2 88,7 2 0,6 1-78,9 2 0,10-4 0,7-1 0,6 2-33,7 1 0,7-3-90,0 1 1,4-3 0,1 4 0,0-3-22,0-2 0,0 3 26,0-4 1,-7 1 0,-8-2 0,-8 4-288,-9 0 1,-5 4-548,-11-3 417,-2 4 1,-15 1-1,-6 1-1400,-8 4 1809,-11-3 1,-3 10 0,-6-4 0</inkml:trace>
  <inkml:trace contextRef="#ctx0" brushRef="#br0" timeOffset="5">10678 8516 15187,'-14'-11'-1422,"0"-4"826,-1 0 535,1-1 1,0 8 429,0 3 1,-1 4 0,1 2-1,2 5-33,2 9 0,-7 0-179,3 9 0,-4-5 0,5 5 1,2 1 97,2 2 0,1 0-374,-1-4 1,2 3 0,7-6 0,0 1-231,0-1 1,3-1-150,7-4 1,6-1 0,14 0 0,3 0-2074,5 0 2495,9 1 0,4-1 1,6 0-1</inkml:trace>
  <inkml:trace contextRef="#ctx0" brushRef="#br0" timeOffset="6">12029 9880 8515,'12'-1'-40,"-1"-2"1,-3-4 0,0 1 0,-2-2 0,2 2 0,-1-2 539,-1 0-320,-1 5 1,-7-3-1,-3 7 1,-4 2 0,-5 4 203,-5 1-417,-3-5 0,-4 8 0,0-5 1,-6 2-1,-3 1 0,-6 1 0,-3-2 9,-4-2 0,-10 4 114,1-6 0,-11 6 0,-1-5 0,-6-2 136,1-2 0,2-1-139,0 0 1,6 0 0,3 0 0,4 0 107,9 0 1,6 0-350,6 0 172,-3 0 1,17 0 0,0 0 0,7 0-75,3 0-493,6 0 231,1 0 0,14 5 1,2 1-508,4 2 1,-4 0-447,1 2 1271,-1 2 0,6-4 0,-1 6 0</inkml:trace>
  <inkml:trace contextRef="#ctx0" brushRef="#br0" timeOffset="7">10593 9895 8471,'-15'-15'0,"3"1"-29,2 0 217,4 6 1,6 3 0,2 10 0,1 5 0,3 4 361,2 5 1,1-2-444,6 7 1,-1-2 0,0 3 0,2-1 4,3 1 1,-2-3-347,7 2 0,-7-7 1,4 2-1,-1-3-229,4-2 1,-2-1-252,2-4 0,1-2 714,8-7 0,-3 6 0,5 2 0</inkml:trace>
  <inkml:trace contextRef="#ctx0" brushRef="#br0" timeOffset="8">6327 12638 8352,'-6'-14'134,"4"5"0,-2-1 1,1-1-1,-1-1 1,0-3 543,0 1 0,3 0 0,1 0-131,0-1-520,6 1 0,2 6-89,6 4 120,-6 2 1,3 4-1,-4 1 1,-1 3 160,0 2 1,1 6-92,-3 5-27,-2 6 0,9-7 0,-6 5 0,-1 4 1,1 3-32,0 4 1,0 3-1,-4-2 1,2 2-33,2 2 0,0 5-99,-5-1 1,1 3 0,3-8-1,0 1 69,-1-1 0,-1-3 0,-2-7 0,0-1 146,0-3 0,0-4-103,0-6 0,0 1 0,-2-3 6,-2-2-607,2-4-673,-4-6 445,12-6 1,2 3 0,8-5 777,3 1 0,-3-4 0,4 3 0</inkml:trace>
  <inkml:trace contextRef="#ctx0" brushRef="#br0" timeOffset="9">7024 12667 8205,'0'-21'-100,"-2"5"0,-1-2 0,-1 2 308,0 2 1,3 4 0,-1 2 1539,-3 2-980,4 1-598,-12 5 0,5 6 1,-6 5-1,0 7 0,-2 7 1,-1 7-1,-2 6 362,1 3 1,-2 1-547,1 1 0,-2 6 0,6 3 0,-1 2-386,3-2 0,8 2 352,1-7-214,2-6 0,4-6 1,4-10-1,8-6 1,8-9 22,5-7 0,6-5 0,1-4 0,-1-8 99,1-9 0,-4-5 291,4-5 1,-4-3 0,-2-7 0,-1 0 289,-3 1 1,-5 1-264,-10 3 0,2-3 0,-6 4 0,-2-1 161,-1 0 1,-9 12-249,-2-3 1,-9 9-1,-1-3 1,1 4-122,-3 7 1,5 2-539,-3 6 1,3 2-1,2-3-1847,0 4 1787,6 1 628,2 0 0,6 0 0,0 0 0</inkml:trace>
  <inkml:trace contextRef="#ctx0" brushRef="#br0" timeOffset="10">7564 12553 8398,'-6'-14'50,"3"4"1,-5 1 0,0-1 481,0 3 0,3 0 1,-4 7-1,-2 2 70,-2 3 1,-1 4-1,0 10 1,0 5-369,-1 3 0,1 3 0,0 1 0,0 4-143,-1 1 0,1 2 270,0 5-586,6 6 0,-3-5 1,6 3-1,4-4 0,2-5 1,7-5-1,5-4-552,7-6 0,1-9 660,3-9 0,4-3 1,5-2-1,0-2 127,2-3 1,-5-4 160,3-10 0,-3-3 0,-1-7 0,-2 1 384,-4 0 1,-2-6-261,-7 1 0,0 0 1,-1 5-1,-4-1 307,-4 1 0,-3-1-454,-2 1 0,-2-1 0,-3 1 0,-4 1 59,-4 3 1,-2-1-189,-4 6 1,-2 0-1,-4 5 1,1 1-59,-1 4 1,3 3 215,-2 6-397,7 0 0,-9 0 0,7 0 1,2 0-1,3 1-395,4 4 1,-1-2 0,6 7 0,2 1-1986,2 1 2600,1 3 0,6-1 0,2 0 0</inkml:trace>
  <inkml:trace contextRef="#ctx0" brushRef="#br0" timeOffset="11">11787 10989 8329,'14'-14'155,"-1"0"0,-1-2 0,1-1 0,3-2 0,1 1 0,2 3 1,2 0 1007,1 1 1,-5 1-1,1 2-843,-7 2 0,-5 7 0,-8 1 1,-4 6-396,-8 2-8,0 3 1,-13 4 0,3 0 0,-3 1 0,-3-3 0,-1-1-1,-3-1-440,3 1 1,-1-3 283,-1 1 1,3-6-1,-3 2 1,3-3 211,1-2 1,3 0 197,2 0 0,3-5 1,7-1-1,2-2 537,2-3-233,4-2 1,7 0-136,4 4 1,3 3-195,6 6 1,-6 12 0,-3 7-1,-4 8-42,-1 6 0,-1 4-214,-4 5 0,-4 7 1,-9 2-1,-2-1-225,-2-2 1,-2-4 139,-5-2 0,3-2 1,0-7-104,3-9 331,12-13 0,-1-8 0,17-11 95,5-6 1,10-10-16,9 1 0,1-3 0,8 1 1,1 3-2,2 1 0,0 4-30,-3 8 0,8-3 0,-5 8 0,0 2 362,-1 5 1,-9 13-109,2 13 0,-9 5 0,-7 9 1,-7 1 448,-10 4 0,-10 1-417,-13 3 1,-4 1 0,-14-5 0,-5-4 77,-3-5 1,-3-4-292,-5-6 1,2-3 0,3-3 0,4-8-200,4-4 1,3-7-318,3 0 1,10-2 0,9-4 0,4-2-547,6-6 1,3-7 0,7-4 0,5 1-758,9-1 1,7-3 843,11 6 820,3-1 0,13 4 0,2 1 0</inkml:trace>
  <inkml:trace contextRef="#ctx0" brushRef="#br0" timeOffset="12">13337 11075 8391,'0'-15'-153,"0"1"0,0 0 0,0 0 0,0 0 0,0-1 2487,0 1-1770,0 6 1,0-4-1,1 4 1,4 0-1,4 6 1,3 8 2319,-3 9-2734,4 8 0,-10 4 1,5 8-1,-2 3 1,-3 5-1,-1 4 0,-2 3-95,0 4 1,0-3-263,0 1 1,-7-5 0,-2 4 0,-5-2-309,-5-3 1,1-9 211,-5-3 1,5-11 0,-2-5 0,1-7-39,0-6 0,5-10 961,4-5-393,7-9 0,-3-9 0,7-10 0,4-3 0,6-2 205,6 1 0,1-1 1,6-1-1,1-2-56,2-1 0,7-1-384,4 6 0,0-1 1,3 0-1,4 1-342,-1-1 0,-2 11-206,-4 4 1,-3 11-1,-8 2 1,-3 9-1085,-5 4 1,-5 4 952,-5 3 0,-2 4 0,-9 10 0,-3 6-374,-4 7 0,-5 4 869,-5 7 1,1 0 0,-4 1-1,0 2 192,0 1 0,3 0 83,-5-4 0,7-7 1,-2-1-1,5-3 878,4-4 1,-1-2-196,6-12 1,7-6-1,8-4 1,4-4 748,5-4 1,3-6-1086,6-9 1,5 2 0,2-7 0,0-1 66,0-2 0,-2 3-483,-5 1 0,-4-1 0,-2-5 1,-3 3-49,-6 2 0,-1-1 127,-7 6 1,-2 4 0,-7 6 0,-8 0-48,-5 1 1,-5 3 49,-6 10 1,-1 4 0,1 10 0,-1 5-36,1 3 0,6 3-256,3 3 0,4-3 0,6 5 1,4-2-576,4 0 0,9 0 493,6-4 0,8-3 0,11-2 0,5-7-542,3-6 0,2-4 177,-1-7 0,-1-3 0,1-5 1,-3-8-463,1-5 1,-3-2-224,-8-6 1327,-7 1 0,11-7 0,-3-1 0</inkml:trace>
  <inkml:trace contextRef="#ctx0" brushRef="#br0" timeOffset="13">14431 11203 8391,'0'-29'166,"5"1"0,2-1 1,0 1 596,4-1 1,-3 7 0,0 3 689,-1 4 1,-6 3-751,-10 8 0,-2 10-419,-13 13 1,0 8-1,-3 1 1,2 9 125,1 4 1,1 3-1146,-6 3 536,1-2 1,6 8 0,3-4 0,3 0 0,2 0 0,1-5 0,4-4-1345,4-7 1,10-9 1208,4-5 0,10-10 1,5-4-1,4-5 171,5-5 0,2-9 149,3-10 0,-2-3 0,-4-1 0,1 0 277,-1-1 1,-4 2-79,-4 4 1,-2-3 0,-5 7-1,2 4 427,-1 3 0,-7 6-371,-2 6 1,-4 2 0,3 2 0,-2 8-124,-3 5 0,-1 0 0,0 7 0,1 1-244,1 2 0,3-5 16,-3-3 1,-2-3 431,3-2 1,-4-8 233,-1-6 0,0-7 0,0-12 152,0-5 0,-4 2-446,-1-2 1,-5 0 0,4-2 0,0 0 237,-1 3 1,-2 0-391,4 0 0,-4-2 0,4 6-614,2 1-866,1 2 1,2 10-806,0 6 0,7 11 823,2 8 0,4 2 0,1-4 1352,0 2 0,7 6 0,1-3 0</inkml:trace>
  <inkml:trace contextRef="#ctx0" brushRef="#br0" timeOffset="14">14787 11373 8391,'9'-14'415,"1"0"0,-5 4 0,4 1 1,1 6 128,4-2 1,0 3 0,0 4 0,0 3 375,1 4 1,-3 8-854,-2 2 1,1 7-1,-5-3 1,0 3-158,1-3 1,-2 3-136,-5-7 0,0 4 1,-2-5-44,-3-6 744,4 2-324,-12-18 1,11 2 0,-2-14-1,2-3 1,2-6 0,2-5 0,2-5 737,6-1 1,4 3-743,5-5 0,2 0 0,4-3 1,-1 3-824,1 5 0,5 9 248,-2 5 0,4 5 0,-10 6 1,-1 8-715,-7 8 0,-6 13 657,-8 7 1,0 2 0,-2 6-1,-3 1 239,-4-1 1,-9-4 202,0 1 0,-6-3 0,5-3 0,1-4 1738,3-4-855,0-9 1,3-1 297,2-9 0,10-4-894,10-15 0,4 1 0,5-4 0,3 2-71,0 2 1,7-2-308,-1 1 1,1 0-1,4 6 1,-5 4-520,-4 4 0,1 3 570,-6 2 0,-2 2 0,-5 4 0,-5 7 384,0 4 0,-4 7-48,-8-5 0,-3 5 0,-6-6 1,0 0 131,0-2 0,-5-2 114,0 0 1,0-6-243,5-3 0,6-10-157,3-4 0,3-6 0,4-4 0,4-3-21,8 0 0,7-9-19,7 2 1,7-7-1,3 1 1,3 0-157,2 0 1,6 1-182,3 1 1,-3 9-1,-3 0 1,-7 8-1501,-6 7 1,-4 3 419,-6 6 434,-8 6 0,-4 3 922,-7 10 0,1 3 0,-5 7 0</inkml:trace>
  <inkml:trace contextRef="#ctx0" brushRef="#br0" timeOffset="15">16308 11203 8322,'21'-43'177,"-4"7"0,7 2 0,1 4 0,2 2 0,1 0 594,1-1 0,-2 5 0,-4 2 0,-5 0-432,-7 0 1,0-2-1,-6-4 1,-4-1-1,-4 1 1,-6 0 29,-4-1 1,-8 1-1,-2-1 1,-4 2 106,-2 4 1,-4 4-216,0 9 0,-2-1 0,4 7 1,-3 4-22,3 7 1,1 6-155,1 16 1,7 2 0,3 13 0,5 5-259,5 8 0,2 2 0,9 9 0,1 3-313,2 3 1,1 2 9,-1-5 0,1 0 0,4 0 0,-6-2-611,-2-2 0,-2-10 481,0-10 0,0-9 1,-2-5-1,-2-4-94,-6-6 1,-2-7-52,-3-6 0,6-7 750,-1 1 0,1-8 0,-5-4 0</inkml:trace>
  <inkml:trace contextRef="#ctx0" brushRef="#br0" timeOffset="16">16081 11601 8322,'0'-15'-1143,"1"0"685,4-4 1146,3 3 0,8-5 0,3 7 0,6 0 1,7 0 2536,5-1-3066,11 1 1,-4 0 0,5 0 0,-2 0 0,1 1-138,-2 3 1,-8-1 0,-5 7 0,-5 0-3058,-4 3 3035,3 1 0,-11 6 0,4 2 0</inkml:trace>
  <inkml:trace contextRef="#ctx0" brushRef="#br0" timeOffset="17">16564 11544 8801,'14'0'2412,"1"0"-1677,-1 0 0,0 0-456,0 0 0,0 0 0,1 1 0,-1 2-124,0 2 0,-4 5-267,-1-6 1,-1 3 0,3-4 0,-2 2-231,3-2 1,-5-2 446,3-1 1,-7-1-1,3-4 1,-1-6 436,0-6 1,4-5-386,-4-7 0,0-1 1,-5-2-1,1-2-222,4-3 1,-3 1-261,2-2 1,-2 5 0,-2 8 0,0 3 324,0 1 0,0 2 0,0 5 0</inkml:trace>
  <inkml:trace contextRef="#ctx0" brushRef="#br0" timeOffset="18">17019 10975 8419,'0'-28'298,"6"4"1,4 2 3175,3 1-2757,-6 9 1,0 13-1,-7 15 1,0 11 862,0 9 1,-2 5-1277,-3 2 1,-2 4-1,-6 2 1,2 2-444,1 3 1,1-5-132,-5-2 0,-1 2 0,1-2 0,0-1-1336,0-2 0,6-7-165,3-4 0,5-11-163,5-8 1,8-8 1933,5-10 0,8-17 0,-4-9 0</inkml:trace>
  <inkml:trace contextRef="#ctx0" brushRef="#br0" timeOffset="19">17389 10804 8419,'9'-18'248,"1"0"0,-1 4 1234,-1 3 1,3 9-711,-6 2 1,4 8-1,-4 13 1,-2 7 569,-1 8 0,-2 10-878,0 2 0,0 5 0,0 0 1,-2 2-95,-2 2 0,0 0-912,-5-1 0,-1 1 1,-2-1-1,1-6-1617,1-7 1,7-8 854,-2-12 1,5-4 0,5-9 1303,5-6 0,8-15 0,5-4 0</inkml:trace>
  <inkml:trace contextRef="#ctx0" brushRef="#br0" timeOffset="20">17630 11188 8419,'15'-14'86,"4"1"173,0 4 105,0 3 1,-5 6-1,0 1 1,0 4-1,0 4 434,1 4 0,-3 6 0,-1 2 1,-1-1-959,1 1 0,-3-2-94,1-5 0,1 0 0,4-1 174,0-4 1,-4-4 269,-1-10 1,-1-3-1,3-8 1,-1-1 238,1-2 0,-4-6 224,3 1 1,-1 4 0,6 1-1,-1 3 375,0 2 1,0 1-765,1 4 1,-3 4 0,-1 10 0,-1 6 226,1 6 1,-5 10-233,-1 6 1,-4 7 0,-1-3 0,0 6 293,0 4 0,-6 4-589,-3 6 0,-9-5 1,-2 0-1,-2 0-968,-4-1 1,-1-4 380,-1-9 1,-5-5 0,1-9 0,4-5-432,3-3 1,1-8 500,-5-4 0,12-4 1,3-4 552,1-6 0,1-9 0,-3-3 0</inkml:trace>
  <inkml:trace contextRef="#ctx0" brushRef="#br0" timeOffset="21">11062 11274 8410,'-14'0'114,"-1"-5"1,1 0 0,0 2 0,0 1 0,0 2-116,-1 0 0,1 7 1,0 1-1,-2 0 222,-3-4-133,3 4 0,-4-6 0,6 1 0,-1-6 0,1-7 0,0-4 0,0-5 577,-1-5-282,8-2 0,0-9 0,7-3 0,0-3 0,2-2 0,3-1 0,4 0 493,4 1 1,6-1-751,0 11 1,6-5 0,-1 6 0,2 7-73,3 9 1,-5 3-40,-1 9 0,1-1 0,4 8 1,-1 5 10,-3 6 1,3 12 102,-3 2 0,-4 7 0,-1 7 1,-3 3 183,-2 2 0,-1 4-18,-4 5 1,-3 1 0,-6 2 0,-3 1 511,-6 1 0,-9 7-651,-15-1 1,-9-3 0,17-31 0,-1-1 0,0 0 0,0-1 152,-26 29 0,1-8-1461,-1-4 1176,3-10 1,8 0-1,5-10 1,7-7-1292,9-9 0,12-5-3817,20-7 5084,11-7 0,5-1 0</inkml:trace>
  <inkml:trace contextRef="#ctx0" brushRef="#br0" timeOffset="22">11488 12965 8148,'-11'-15'208,"-3"-1"0,-3 0 1,-2 3-1,-2 2 0,-1 3 1,-3 5 531,-2 6 1,-6 7-1,-2 7 1,-1 5-619,-4 5 0,5-2 0,2 9 0,5-3 0,4 1 0,5 1-194,3-1 1,10-2 0,6-4 0,10 0-46,7-3 0,7 1 0,7 3 0,6-3-24,4-5 1,-5 1 260,11-1 1,-7 5-1,3-5 1,-9 0 355,-4 1 1,-8 2-8,-3 7-265,-3-7 0,-8 3 0,-5-4 1,-8-1-1,-9 1 133,-8-4 1,-6 4 0,-4-2 0,-3-2-624,-1-1 0,4-2-1138,-1 0 690,-3-6 1,11 3 0,-2-6 733,5-2 0,3-14 0,4-5 0</inkml:trace>
  <inkml:trace contextRef="#ctx0" brushRef="#br0" timeOffset="23">11247 12951 8135,'-15'-14'435,"8"0"508,2 0-459,3-1 0,4 6 0,3 1 0,6 0 0,6 2 0,8-1 1,7 4 1394,6 2 1,4-1-1156,6-3 0,1 4 0,5-4 0,-4 3 41,-1 2 0,-2 0-791,-4 0 1,-7 0 0,-4 0 0,-7 0-241,-6 0 0,-3 0-1088,-2 0 1354,-6 0 0,-2 0 0,-6 0 0</inkml:trace>
  <inkml:trace contextRef="#ctx0" brushRef="#br0" timeOffset="24">13849 13534 8087,'7'-28'74,"6"4"0,-5 0 1,1-1-1,1-2 0,-1-1 684,-1-1 0,-1 6 0,-7 0 0,-2 1-180,-3 0 1,-4 6 0,-10 1 0,-6 5 398,-7 4-841,-4 1 0,-12 11 0,-1 5 0,0 7 0,-1 7 0,1 7 0,0 6 254,3 3 0,10 1-468,7 1 0,7-2 0,9-1 0,4-3-447,4 3 0,5-10 93,5-2 185,9-9 1,10-4 0,9-11-1,3-2 1,2-5-615,0-7 828,0-6 1,0-10 0,-2 0 0,-1 3 0,-3-3 1021,-2-1-540,-8 5 0,3 2 0,-6 6 1453,-1-1-1648,-3 7 0,-7 8 1,-1 12-1,-3 5 1,3 7-389,0 2-532,3 9 1,4-6 0,0 1 0,1-7 665,-1-2 0,0-2 0,0-5 0</inkml:trace>
  <inkml:trace contextRef="#ctx0" brushRef="#br0" timeOffset="25">14247 12653 8360,'0'-15'599,"0"-5"1,1 6 569,4-1 1,3 14-1,8 12 1,1 6 561,2 7 1,0 9-539,-5 5-946,0 9 1,2 6 0,2 7-1,0 1 1,0 1-516,-2 1 0,-2 0 0,0 5 0,0-3-880,1-2 0,-3-8-2004,-2-7 2502,2-10 1,-10-10 0,1-11 0,-6-6 0,-8-6 141,-7-3 0,-4-4 0,-8-3 0,-1-4 525,-2-4 0,-7-6 262,2 0 1,-1 1 0,-1 3 0,5 3 1859,5 2-1140,-1 4 1,17 7-1,1 3-248,11 0 1,17 12-725,13-2 0,7 4 1,9-2-1,3-1-640,6 0 1,0 0 2,-1-10 1,2 5-1,-7-6 1,-1-2-926,-2-5 1,-9-2-526,-6-9 1722,-1 3 0,-17-16 0,3 3 338,-1-3 0,-7-7 0,1-3 0</inkml:trace>
  <inkml:trace contextRef="#ctx0" brushRef="#br0" timeOffset="26">14758 13193 8292,'7'-14'155,"1"-1"1,6 1-1,0 2 1,0 2 0,1 5 888,-1 4 1,2 12-600,3 3 0,-4 10 0,4 1 0,-3 5 426,-2 3 0,1 5-689,-1-5 1,-2 5 0,-2-5 0,-5-1-214,-4-2 1,-1-8-221,0-3 1,-6-5-66,-4-4 0,-1-15 127,2-9 0,3-12 0,6 0 0,0-8 129,0-2 1,6-2 126,3-4 0,6-1 0,2 0 1,3 1-247,3-1 0,2 0-285,8 1 1,-3 7-1,3 6 1,-3 11-998,-1 6 1,-7 12 24,-3 10 769,-10 15 667,-2-1 0,-7 17 0,0-5 0</inkml:trace>
  <inkml:trace contextRef="#ctx0" brushRef="#br0" timeOffset="27">15114 13406 8292,'-14'8'1747,"6"-2"-517,1-6 0,7-1-735,0-4 1,8-8 0,5-6 0,4 2 317,1 1 0,-4 2-719,-5 0 0,4 4 0,-5 1-595,0-2 270,-2 4-537,-6 1 0,-1 12 327,-4 4 1,3 3 0,-2 1-878,2 0 1187,2-6 0,2 0 0,2-5-411,6 2 493,2-1 1,3-8 0,-1-3 0,0-1-39,0-3 0,-4-1-70,-1-2 160,-6-1 1,8 1 0,-4 1-1,-1 2 1,2 2 347,0-2 0,-5 3-55,2-1-65,-4 5 52,-1-2 0,0 8 1,0 2 225,0 6 0,-1-2-348,-4 1 1,-3 1-129,-6 4 0,1-5-44,4 1 1,-4-7 0,5 3-161,0 1 0,0-6-23,4 4 0,1 3-17,-7 1 1,7 4 150,-2 1-32,4 0 0,1 5 0,1 2 0,2 1-202,2 3 62,6 2 153,-3 2 1,13-3 0,1 0 0,1-4 0,1-3-211,1-7 405,9-4 1,-3-8 0,7-1 0,2-6 0,-1-7 567,-1-8-543,3-11 0,-11-3 1,3-5-1,-3 1 1,-3 4 631,-3 1-625,3-5 0,-12 10 0,3-3 1,-6 5-1,-4 4 1352,-1 5-1080,-3 10 1,-4 13-299,0 11 1,-1 8 0,-2 1 0,-2 4-17,2 6 0,1-4-286,2 3 0,0-2 0,0 1 0,0 1-689,0-1 0,0-4 401,0-4 0,0-4 0,0-5 79,0-1 1,-1-8 320,-4-6 1,3-8 0,-2-11 0,2-4 290,2-4 1,0-8 1033,0-3-912,0 3 0,2-6 1,2 3-1,6-3 1,2-1-1,4-1 1,3 2 335,5 3 0,7 0-801,3 10 1,5-1 0,-3 15 0,2 6-1271,0 5 0,-6 5 177,1 2-732,-3 4 1,-8 8 1944,-3 3 0,-3 3 0,-2 7 0</inkml:trace>
  <inkml:trace contextRef="#ctx0" brushRef="#br0" timeOffset="28">16294 13164 8248,'-8'-1'1273,"3"-4"1845,4 4-2513,1-6 0,6 7 0,4 3 0,4 5 265,5 6 0,-3 10-721,2 0 0,-2 4 0,-2 4 0,1 1 70,-1-1 1,-6 4-559,-3 2 0,-5-2 0,-7 1 0,-5-3-662,-6-2 0,-7-8 447,1-5 1,-3-5-1,1-5 1,2-4-547,5-3 1,5-6 617,4-5 1,5-2-1,10-11 1,6 0-376,7 0 0,10-1 756,10 0 1,3 2 0,2 7 0,-1 0 473,1 0 0,0 6 168,-1 3 0,-2 3 0,-5 2 0,-9 0 725,-3 0 0,-4 0 1697,-5 0-1887,-6 0 1,-4 0-992,-8 0 0,0-1 0,-5-4-168,-2-4 1,3-9 344,-1-1-278,5 0 0,-2 5 0,6 0 0,0 0 0,0-1-354,0 1 1,0 5-1,2 1 24,2 1 0,0 9 471,5 7 1,-4 6 0,3 2 0,0 4 128,-1 1 1,-2 1-180,5 6 1,-6-7 0,4-3 0,0-3 15,0-2 0,-3 0-163,4 0 0,1-6 1,6-3-1,1-3-250,2-2 0,8-7-306,1-2 1,2-9 0,8-2-1,2-2-1507,1-3 2135,8-2 0,1-2 0,7 1 0</inkml:trace>
  <inkml:trace contextRef="#ctx0" brushRef="#br0" timeOffset="29">17744 13122 8212,'14'0'1625,"1"0"-757,-1 0 1,-2 8-1,0 6 1,-3 8-223,2 5 0,2 6 0,1 3 0,-1 2-500,-4 2 0,4 2-347,-4-8 1,-1-1-1,0-6 1,0-5-84,0-8 1,-4-1 117,6-9 1,-5-5 0,3-10-1,0-7-90,-1-5 1,-2-6 574,5-4 1,-1 1 0,5-6 0,1-1 134,-1-2 0,6-2-265,4 1 1,-2-1 0,3 0 0,4 4-221,2 6 1,1 3-457,-8 15 1,1 0-1,-6 11 1,-2 8-1339,-1 8 1,-8 9-343,-3 7 2167,-4 7 0,-7 1 0,-2 7 0</inkml:trace>
  <inkml:trace contextRef="#ctx0" brushRef="#br0" timeOffset="30">18213 13435 8204,'10'0'143,"-1"0"1,1-2 585,4-3 1,2-1-170,3-4 1,-2-7-1,7 3 1,1-4 846,2-2 0,1 3-959,1-7 1,-9 6-1,-4-1 1,-6 4 313,-4 0-453,-1 1-362,-5 6 0,-11 2 1,-5 6-1,-6 2-158,-8 2 1,1 6 73,-4 9 0,8 1 0,3 6 1,1-4-712,4-2 1,6 6 478,1-3 0,7-2 0,-2-2 0,5-3 56,5-2 12,3 0 287,13-6 0,2-2 0,10-6 0,5 0 302,3 0 1,-1-8-100,3-6 1,-9 0 0,7-7 0,-4 1 436,-6-4 1,1-1-263,1 1 1,-9-1-1,-1 6 196,-5 1-221,-4 3-147,0 0 1,-6 9-220,-3 6 1,-5 6-53,-5 9 0,4 4 1,-4 1-1,3 1-439,2-1 1,0 4 47,0-5 0,0 0 0,0-5-492,0 0 837,7 1 1,1-8 0,6-3 0,0-8 219,0-5 1,0-4 1,1-1 0,-1-5 0,2-1 0,1-3 411,2-2 1,1 3-261,-1-2 1,2 5-1,4-3 1,-3 3-8,-1 7 0,3-1-158,-5 8 0,0 1 1,-5 5 210,0 4 0,-6 3-233,-3 6 0,-4 0 1,-1 0-1,0 1-82,0-1 1,0 0-227,0 0 0,0-4-1056,0-1 505,0-6 1,2 4 0,2-7 797,6 0 0,3-7 0,1 0 0</inkml:trace>
  <inkml:trace contextRef="#ctx0" brushRef="#br0" timeOffset="31">17559 13491 8494,'15'-14'868,"-1"2"0,0 0 0,2 5 209,3 0 0,-3 3 0,4 4 0,-1 1-961,0 4 0,2-2 0,-4 6 0,2 1 1,-2-1-1,-1-1-526,-2-1 1,0-1-54,1-1 138,-7-4 213,-8 6 1,-8-14 0,-7-1 0,1-1 0,-2 1 698,-2 2-171,2-5 1,-5 7-1,9-2 1,2 5-175,5 7 1,5 5-865,5 3 1,9 7 0,12 2 0,5 4-3009,7 2 3630,9-7 0,4 5 0,6-5 0</inkml:trace>
  <inkml:trace contextRef="#ctx0" brushRef="#br0" timeOffset="32">19308 13235 8241,'14'0'2886,"1"0"-2243,-8 0 0,0 2 0,-7 3-310,0 4 1,0 4 0,-2 1-1,-1 0-299,-2 1 0,1-1 0,4 0 0,0 0-298,0 0 0,0-4 1,1-2-1,4-2-274,4-3 1,6-1 391,4-2 0,-2 0 0,7-2 0,1-2 71,2-6 1,0-7 218,-4-2 0,-1-5 1,-4 5-1,-1 2 550,-4 1 1,-1 2 1124,-7-1-1529,6 8 1,-9 3-384,3 14 0,-9-1 1,0 12-1,1-2-606,1 0 1,2 5-705,0-6 0,0 1 1403,0-4 0,6-1 0,2 0 0</inkml:trace>
  <inkml:trace contextRef="#ctx0" brushRef="#br0" timeOffset="33">19891 12624 8147,'21'-42'303,"-6"4"0,3 8 837,-7 11 1,-5 14 0,-6 5 0,0 8 683,0 4 0,-5 11-1190,1 5 1,-3 7 0,4 7 0,-2 1-303,2 0 1,2 6-324,1 3 1,0-2 0,1 4 0,2 3-621,2 3 0,2 2-243,-3-6 0,-1-5 1,7-4-1,-1-6-1312,-1-7 1,0-3 148,-3-12 2017,-4-6 0,-7-7 0,-10-6 0</inkml:trace>
  <inkml:trace contextRef="#ctx0" brushRef="#br0" timeOffset="34">19692 13164 8147,'0'-14'0,"0"-5"387,0 0 1,11 0 0,5 5-1,6 0 608,8 0 0,6 4-772,12 1 0,-2 6 0,6-2 0,1 3-426,3 2 1,-6 0-285,-2 0 1,-4 0 0,-3 0 486,-3 0 0,-3 7 0,-7 0 0</inkml:trace>
  <inkml:trace contextRef="#ctx0" brushRef="#br0" timeOffset="35">20247 13079 8147,'0'10'33,"1"-1"447,4 2 0,-2 2 302,6 1 0,1 7 1,6 2-1,1 6 78,2 4 0,-2-2-487,-7 7 0,-4-5 0,-7 4 1,-4-2-97,-5-4 0,-13-2-573,-6-6 1,-9-2 0,0-7-1,-3-1-430,-1-4 726,5 4 0,3-12 0,5 6 0</inkml:trace>
  <inkml:trace contextRef="#ctx0" brushRef="#br0" timeOffset="36">6597 15169 8158,'-7'-14'41,"-1"-1"0,3 1 1,-3 0-1,-1 1 685,-1 4 0,5-2 526,-4 6 0,6 2-703,-2 8 0,3 3 1,2 7-1,0 3-34,0 1 1,0 6 212,0-1-616,7 9 0,-6-2 1,6 6-1,-3-1 0,1 2-184,-2 6 0,-1-1 0,-2 4 0,0-1-253,0 2 0,-5-4-215,0 3 1,-1-4 0,3-5 0,-2-7-789,2-5 1,1-6 604,2-6 0,2-6 0,3-3 1,4-5 722,4-5 0,7-9 0,2-8 0</inkml:trace>
  <inkml:trace contextRef="#ctx0" brushRef="#br0" timeOffset="37">7223 15226 8183,'-20'0'317,"-4"0"1,-3 1 744,-1 4 0,5-2-285,4 7 1,-1 6 0,1 7 0,0 6 325,-2 4 1,6-2-1006,-4 7 1,9-1 0,5 2 0,5-3-476,5-1 0,9-3 169,10-8 1,11-4 0,8-7 0,9-4-663,8-4 0,-2-10 547,4-4 1,1-10-1,-1-5 1,-2-4 267,-2-6 0,-11 3 365,-9-7 1,-11 5 0,-17-5 0,-7 0 684,-6 2 0,-15 1-682,-15 6 0,-5 7 1,-14 3-1,-3 5-99,-5 5 0,3 2-634,0 7 0,2 0 1,9 0-1,3 2-1654,4 3 1,14 1 1127,1 3 946,13 4 0,11-5 0,8 6 0</inkml:trace>
  <inkml:trace contextRef="#ctx0" brushRef="#br0" timeOffset="38">8233 15126 8158,'-8'-14'650,"1"0"1,7-2-1,0-1 1051,0-2 0,-1 6 1,-4 10-142,-5 6-1423,4 5 0,-5 13 0,6 4 0,1 5 0,-1 3 0,0 0 0,4 0-425,4 0 0,5 5 0,7-3 0,4 0-630,5 0 1,3-9 534,1-7 0,9-3 0,4-3 1,5-5-180,-1-8 1,0-8 793,-3-11 1,-5-3 0,-6-8-1,-5-2 1196,-8-1 0,-8-5-1007,-5 5 1,-15 0 0,-7 4 0,-7 1 148,-6-1 0,-8 9-630,0 6 1,-3 4-1,-1 7 1,-1-2-1390,0 2 1,2 6 1448,3 2 0,4 12 0,5-1 0</inkml:trace>
  <inkml:trace contextRef="#ctx0" brushRef="#br0" timeOffset="39">9498 11316 8329,'-8'-14'-61,"-5"5"1,5-1 0,-1-1 0,1-2 955,2-1 1,-4 5 0,6-1 268,0-1 1,3-1 128,1-3-1140,0 7 0,6 2 1,4 6-1,4 2 0,3 2 1,4 6-1,-1 4-46,1 5 0,2 3 0,-4 7 1,-1 1-270,-2 3 1,-2-2-119,0 7 1,-6-6 0,-2 3 0,-1-2-119,0 0 0,-2 0 149,-8-4 0,2-7 0,-6-5 442,-3-6 1,6-6 12,1-10 0,4-6 0,1-11 0,1-8 108,4-5 1,3-3-84,6-4 1,1-1-1,0 0 1,3-1 80,1-3 1,4 3-132,-4-4 0,0 12 0,-5 6 0,1 6 817,-1 4-613,-6 7 0,-2 8 1,-6 11 148,0 9 1,-6 5-280,-4 9 1,2-1 0,1 1 0,-1-1-96,0 0 0,5 4-648,-2-4 0,3 4 0,4-10 1,4 2-1059,8 0 0,2-4 828,8-1-52,0 0 0,9-13 0,0 4 1,0-5-1,-1-4-1716,-4-1 2486,4 0 0,-10 0 0,6 0 0</inkml:trace>
  <inkml:trace contextRef="#ctx0" brushRef="#br0" timeOffset="40">10180 11316 8325,'0'-16'329,"0"-1"1154,0-2 1,2 2-436,3 7 1,-4 6 0,6 8 0,-3 7-317,1 7 1,0 4 0,-5 6 0,0 1-476,0-1 1,5 2-652,-1 3 0,1-3 0,-5 4 1,2-4-419,2-2 1,-2 0 811,3 1 0,3 6 0,-1 1 0</inkml:trace>
  <inkml:trace contextRef="#ctx0" brushRef="#br0" timeOffset="41">9669 13307 8210,'0'-21'127,"0"4"1,0-7-1,1 0 1,2 2-1,4 3 807,0 3 0,3 4 0,4 1 0,0 3-528,1 1 0,-6 3 0,1 5 1,1 4-1,1 6 0,1 7-329,-4 5 1,-1 9-1,-5 3 1,2 1-145,-2 3 1,-1 2-1145,-2 2 866,0 0 0,-5-7 0,-1-3 1,-2-3-1,-2-3 0,1-5-394,0-8 0,4-7 1006,-5-12 1,7-9 0,0-11 0,6-7 385,7-6 0,2-8-331,2-1 0,5-5 0,2 4 0,1 2 459,3 2 0,-3 8-436,2 3 1,-2 3 0,2 4 0,-5 8 934,-3 8-801,-8 7-355,4 3 1,-10 13 0,1 5-1,-6 8 1,-7 4-209,-2 3 0,-2-3 0,1 5 0,2-2-454,1 0 0,7 0-21,-2-4 1,4-2-1,1-2 1,1-3-1827,4-2 0,6-2 2385,13-9 0,6 4 0,13-5 0</inkml:trace>
  <inkml:trace contextRef="#ctx0" brushRef="#br0" timeOffset="42">10365 13392 8139,'0'-10'-31,"0"1"1079,0-2 0,0 3-297,0-2-232,0 7 0,0-5 0,2 5 340,2-1 0,0-1-699,5 5 1,-4 0 0,4 0-1,1 1 29,-2 4 0,4-2-89,-2 7-70,2-7 0,3 10 1,-1-4-1,-1 4 1,-2 1-240,-2 0 0,-1-4 0,3-1 0,-3 2-122,-2 2 646,-1 1 1,-5 0 805,0 0 48,0-6 67,0-1-1190,6-7 1,2 0 0,6 0-1,1 0-264,-1 0 0,0 0-247,0 0 0,2 0 0,1 0 0,2 0-190,-1 0 0,-1 0-79,2 0 0,-3-2 0,4-1 0,-1-3 734,0-2 0,7-2 0,-4-4 0</inkml:trace>
  <inkml:trace contextRef="#ctx0" brushRef="#br0" timeOffset="43">6157 17074 8153,'19'-22'330,"0"3"1,0 1 0,1 3-1,2 0 1,2 8 0,0 3 552,1 4 1,0 13 0,-1 6 0,-5 6-225,-3 4-614,-2 5 0,-2 1 0,0 6 0,-5 0 0,0 2 0,-4-2 0,-1-1-426,-2-1 1,0-4 0,0-4-1,0-5-247,0-7 0,-2-5 173,-3-5 1,4-4 358,-4-10 0,5-9 340,5-10 1,-2-4 0,8-5 0,3-5 394,3-3 0,2-2-326,-4 1 0,0-3 1,3-1-1,1 1 209,-2 4 1,-3 0-143,-4 7 1,1 6 0,-5 7 794,2 6-897,-5 4 1,-1 17-1,-8 5 1,-4 6 101,-6 7 0,2 8-380,-5 1 0,3 6 0,4-1 1,1 3-193,1 2 1,7-5-488,-2 0 0,4-5 1,1 2-1,1-4-1029,4-4 0,4-8 737,10 0 1,5-10 0,9-4 0,5-5-1733,3-5 2703,2-2 0,0-14 0,-1-1 0</inkml:trace>
  <inkml:trace contextRef="#ctx0" brushRef="#br0" timeOffset="44">7067 17145 8153,'0'-9'3587,"0"-1"-927,0 1-1827,0 1-269,0 1 1,0 9 0,1 3 0,2 6 0,4 6 0,-1 5-396,0 0 1,4 10-759,-5-4 1,6 4 0,-3-4-1,1 1-832,0-1 0,-1-1 325,2-3 0,2 1 0,-2-6 0,3-3 1096,1-5 0,0-5 0,0-6 0</inkml:trace>
  <inkml:trace contextRef="#ctx0" brushRef="#br0" timeOffset="45">7778 17259 7933,'1'-14'1842,"4"-1"855,4 1-2371,-2 6 0,1 2 0,-4 7 0,4 4 0,0 6 0,-3 5 0,-4 5 0,-1 1 1427,0 3-2031,0 2 0,0 1 0,0 2 0,-1 2 0,-2 1 0,-4-1 0,1-4-4981,0-4 5259,-5 3 0,3-5 0,-6 6 0</inkml:trace>
  <inkml:trace contextRef="#ctx0" brushRef="#br0" timeOffset="46">8204 17045 7929,'0'-14'202,"0"-2"0,0-1 0,0-2 888,0 2 1,2 6-1,1 1 1,3 1-320,2 1 0,-3 2 1,3 7-1,-2 4-484,-3 4 1,3 10 0,-1 5 0,-2 3-162,-1 1 0,-2 2-337,0 3 1,0 2 0,0 3-1,-2-3-685,-2 0 0,2-5 224,-3 3 1,4-3 0,1-3-1,-2-4-1394,-3-4 1889,4-9 0,-4-5 0,10-10 166,4-5 0,4-13 182,1-6 1,5-9 0,0 0 0,0-3 529,2-1 0,-6-1-360,4 0 1,-1 2-1,-2 3 1,-1 5 348,-2 3 1,-7 8 173,4 3 0,-7 6 695,2 9-1442,-16 18 1,6 10-1,-8 9 1,5-2-71,5 3 1,2-4-88,1 3 1,1 2 0,4-2-1,4-2-635,4-1 0,8-3-597,2-3 0,6 1 0,2-8 1,4-4 1271,1-7 0,9-4 0,5-2 0</inkml:trace>
  <inkml:trace contextRef="#ctx0" brushRef="#br0" timeOffset="47">9612 15453 8249,'-22'-16'-21,"4"-1"1,5-3-1,6-1 1,-1 0 1122,0 4-741,5 1 1,-4 2 0,7 0 0,0 0-1,0-1 1067,0 1 1,0 5-130,0-1-1102,0 7 1,7-3 0,2 6 0,5 0-1,4 0 1,1 1 411,-2 4 0,5 3-443,2 6 0,3 7 0,1 2 0,1 4 138,-1 2 1,5 5-248,0 4 1,5 11-1,-3 7 1,0 7-16,0 6 1,-19-32-1,-1 2-76,-2 5 0,-2 2 1,2 1-1,-1 1 1,-2 3-1,-3 1 1,1 0-1,-3 0-321,-1-1 0,-2 1 0,0-4 0,-2 0 257,1 0 1,-2-1 0,-2-2 0,-2 0-1,0 1 1,-3 1 0,0-2 0,-2 0 30,-1-3 1,-1 0 0,-13 32 130,-8-8 0,1 1 1,-6 2-1,1-3-66,0-4 1,-2-5-92,6-5-152,-7-3 0,5-8 1,-4-3-1,2-5 1,3-4-1189,2-6 1,2-1-1,2-4 1433,-1 1 0,6-2 0,-1-7 0,0-4 0</inkml:trace>
  <inkml:trace contextRef="#ctx0" brushRef="#br0" timeOffset="48">5474 15752 8323,'-1'-14'-61,"-2"-1"1,-4 0-1,1-3 1,-2-1-1,2 2 1,-1 1 2037,4 2-1710,-5 0 1,2-1-1,-5 1 1,1 0-1,-1 0 1,-1 1-1,-2 4 1,-2 4 293,-3 3 1,3 4-1,-3 4 1,2 10-306,-2 11 0,3 8 0,-3 9 0,3 3 72,2 5 1,0 10-298,-1 4 0,8 5 0,2 4 1,3 2-105,2 2 0,2 2 9,0-39 0,1 1 1,1 0-1,1 1 0,3 0 1,1 0-1,2 1 0,1-1-89,1-2 0,0-1 0,14 32 35,11-11 1,-5-10-1,4-6 1,-4-7-1286,-6-6 0,0-4 743,-8-6 1,-1-2 659,-3-7 0,-7 0 0,-2 1 0</inkml:trace>
  <inkml:trace contextRef="#ctx0" brushRef="#br0" timeOffset="49">11033 15610 8121,'-42'0'-15,"2"0"0,7 0 0,9 0-29,7 0 584,3 0 1,7 0 0,9 0 0,11 0 0,9 0 0,6 0 1487,5 0-1863,4 0 0,10 0 0,4 0 0,2-2 1,7-1-1,2-3 0,1-2 163,-3-3 0,3 3-427,-1-2 0,4 2 1,-6-3-1,-3 3-288,-3 2 1,-13 1-181,2 5 0,-12 0 0,-2 0 0,-9 0 567,-4 0 0,-2 13 0,1 3 0</inkml:trace>
  <inkml:trace contextRef="#ctx0" brushRef="#br0" timeOffset="50">11346 15794 8121,'0'-14'0,"0"-2"0,0-1 389,0-2 1,2 0-1,3 5 1,2 0-1,3 1 1283,-1 4 1,-4 2-884,5 7 0,-7 7-75,1 2-561,4 4 0,-6 7 0,3 6 0,-4 4 0,-1 4 38,0 3 1,0 5 0,0 7-1,0 3-443,0 7 0,0-1 127,0 9 0,0 5 0,0-31 0,0 0 1,0 4-1,0 0-179,1 5 1,-2 0 0,-1-3 0,0-1-694,-1 2 0,1-1 808,-1-5 1,1-2 0,2 33 0,0-9 0,0-2 0,0-8-276,0-10 0,0-4 1,0-10-1,0-5-397,0-3 0,2-9 442,2-9 1,4-2 0,7-4 0,-1-2-1167,0-6 1585,0-9 0,7-9 0,1-9 0</inkml:trace>
  <inkml:trace contextRef="#ctx0" brushRef="#br0" timeOffset="51">12057 15894 8184,'-14'-6'226,"4"-1"1,1-4-1,-1 2 621,3-2 1,-6 4 0,5 6 90,0 9 1,-3 3 423,6 12-1070,-6 1 1,10 11-1,-6 4 1,3 6 0,-1 5 145,2 5 1,1-1-1,2 9 1,0-1-2,0 0 0,2 7-320,2 2 0,3-6 0,4 1 0,-2-6 93,2-3 1,0-5-183,-1 0 1,1-11-1,-5-1 1,1-7-139,-1-6 1,-1-3-155,-5-1 0,4-2-1673,1-7 1134,0 0-1449,1-6 0,-3-1 2252,7-7 0,-1-7 0,6-1 0</inkml:trace>
  <inkml:trace contextRef="#ctx0" brushRef="#br0" timeOffset="52">11588 17884 5763,'0'0'0</inkml:trace>
  <inkml:trace contextRef="#ctx0" brushRef="#br0" timeOffset="53">11559 17927 10139,'7'-14'229,"2"-1"1,2 1 0,0 0 494,-1 0-596,-1 0 1,6-1-1,-1 1 1,0 0 0,0 0-1,0 1 1,1 2 0,-1 3 523,0 2-721,-6 1 1,3 8-1,-5 5 1,1 6-1,-1 4 1,-3 1-378,-1 0 0,-2 4 231,0-4 0,0 0 0,0-5 1,0 1-517,0-1 581,0 0 1,0-8 247,0-6 0,6-11 110,4-8-15,-4-6 0,5 3 0,-5-6 0,2-1 0,3 1 116,2-1 0,-4 7 0,-1 3 0,0 3 29,0 2 0,1 2-681,6 2 0,-1 5 0,0 10 0,0 5-971,1 2 0,4 4 1314,-1 3 0,8 3 0,-4 7 0</inkml:trace>
  <inkml:trace contextRef="#ctx0" brushRef="#br0" timeOffset="54">11673 17998 8343,'5'-9'408,"1"1"0,2 0 0,3 0 0,0-3 514,-1-2-796,2 5 0,1-8 1,6 5-1,-2 0 1,-1-1-1,-3-1 0,-2-1 1,-2 1-1,1 2 987,-2 2-1091,4 5 0,-8-2 1,5 6-1,0 2 1,1 2-1,-2 8 15,-2 5 0,4 5-110,-6 6 0,6 6 0,-5 0 0,-2 3-352,-2 2 0,-1 1-131,0-2 1,0 3-1,-1-5 1,-4 0-695,-4-2 0,-4-6 1250,-1-4 0,-7-4 0,-1-6 0</inkml:trace>
  <inkml:trace contextRef="#ctx0" brushRef="#br0" timeOffset="55">11929 17529 7879,'-9'-5'407,"1"-1"1222,1-2-678,-4-2-2062,3 3 1111,1 0 0,0 20 0,7 3 0</inkml:trace>
  <inkml:trace contextRef="#ctx0" brushRef="#br0" timeOffset="56">12086 18026 7901,'14'0'0,"0"0"502,0 0 0,0 0 99,1 0-642,-1 0 1,0 0-1,0 0-644,0 0 1,-4 0 0,-2 2 38,-2 3 1,-1 3 645,-5 6 0,-6 0 0,2 5 0,-5 0 0,-1 0 0,1 0 156,0 0 0,5 0 0,0-5 369,2 0 1,4-6-49,2-3 0,4-4 1,6-1-1,2-1 171,3-4 1,-1-3-666,5-6 0,1 0 1,4 1-1,-1 2-1522,-3 2 1539,3-1 0,-5-10 0,6-2 0</inkml:trace>
  <inkml:trace contextRef="#ctx0" brushRef="#br0" timeOffset="57">12612 17870 7853,'-15'0'544,"6"5"545,-1 0-700,1-1 0,1 3 0,3 2 0,4 5 0,1 4 0,0 2 750,0 2 0,6 0-2319,4 2 1,2 3 1179,2-3 0,1-4 0,-1 1 0</inkml:trace>
  <inkml:trace contextRef="#ctx0" brushRef="#br0" timeOffset="58">13394 16150 7992,'0'-14'-64,"0"-5"0,1-2 0,2-1 1,2-2-1,-2 1 226,-1-1 1,-1 5 0,3-5 0,2-1-1,0-2 1,2-1 211,0-1 0,1-4 0,4 0 0,-2 1 21,-1 2 1,-1 2-1,5-1 1,1 1 159,-1 0 1,0 4 0,-1 2 625,-4 1 117,4 2-970,-12 5 1,6 8-210,-7 6 1,-7 8-1,-2 11 1,-4 6 76,-1 7 1,-7 5-134,-2 11 1,-3 2 0,1 9 0,1 2 25,-1 6 0,-2 9-209,13-37 1,0 2-1,-1 3 1,1 1-1,1 0 1,0 1-1,0 0 1,2 0-349,1 0 1,1-1 0,3 0 0,2-1 277,1-3 0,2-2 0,7 29 0,10-17 0,11-16-165,9-13 1,7-8 242,4-5 1,-1-9 0,6-11 0,2-8 154,1-9 1,2-8 100,0-12 0,-2-1 0,-3-4 0,-6 1 119,-6-2 1,-6-3-132,-5-5 0,-14 5 0,-5-1 1,-10 4 71,-10 1 0,-7-3-73,-16-1 0,-5 1 1,-8 0-1,-3 6 237,-1 7 0,2 2-202,-4 8 0,8 6 1,1 10-1,9 6-256,4 6 1,3 3 6,3 2 0,5 7 0,10 2 0,4 5-1003,3 5 1,2 3-2424,0 7 3509,7-1 0,0 1 0,8-1 0</inkml:trace>
  <inkml:trace contextRef="#ctx0" brushRef="#br0" timeOffset="59">13308 16477 8011,'-20'0'0,"4"0"736,-3 0 212,3 0 0,2 0 1,3 0 2663,6 0-1973,19 0-1281,10-6 0,12-2 1,-2-7-1,3 1 0,5 0-259,0 0 0,1-2 0,0-1 0,-1-2-1230,1 1 0,-1 2-2425,1 2 3556,0 0 0,-1-7 0,1-1 0</inkml:trace>
  <inkml:trace contextRef="#ctx0" brushRef="#br0" timeOffset="60">14204 17159 8011,'-14'0'2434,"0"0"-2205,6 0 0,1-1 0,9-3 1,1-2 101,2-2 0,11 0 1,-2-3-1,2 2 472,-1-2-616,6-2 0,-4-1 1,5 0-1,1 1 0,-3 2 1,1 3-1,-4 2 161,-1 3 1,3 1-273,0 2 0,-5 8 0,-5 6 1,1 8 35,-2 5 1,-2 3-99,-6 3 1,0 2-1,-1 6 1,-4 0 358,-5 3 1,-4 2-529,-5-3 0,2-2 0,-5-3 0,0-5-1318,-1-3 0,4-9 729,-4-7 0,5-6 744,-1-8 0,-3-7 0,0-1 0</inkml:trace>
  <inkml:trace contextRef="#ctx0" brushRef="#br0" timeOffset="61">14488 16576 7909,'-14'-8'403,"0"-4"0,1 2 0,2-1 1337,2 2 0,4 2-1262,-5 7-1087,7 0 0,-3 7 609,6 2 0,6 4 0,2 1 0</inkml:trace>
  <inkml:trace contextRef="#ctx0" brushRef="#br0" timeOffset="62">14090 15283 8091,'-6'-8'73,"-2"-5"1,-5 10 0,2-7 0,2 1-1,-1 0 1,1 1 829,-1 1 0,9-4-610,1 2 0,1 2 1,9 3-1,1 1 0,2-1 1,1 1 98,0 5 1,2 4 0,3 10 0,3 3-165,0 5 1,3 7-274,-6 2 0,0 7 0,-5-2 1,1 3-760,-1 1 1,-5 0 378,1-5 1,-5 3 0,2-7 0,0-1-357,-4-2 1,0-13 505,2-3 1,-2-11 0,6-3 74,3-7 1,-5-12 459,3-5 1,-1-8-1,4-2 1,-2-1 546,-1 0 0,-6-4-456,6 1 1,-6 1 0,4 1 0,-1 1 452,-4 4 0,-2 2 36,-1 6 1,0 2-155,0 7 0,-1 7-549,-4 7 1,2 13 0,-5 11-1,2 3-140,3 1 1,-4 1-362,3-1 1,-1 5 0,5 0-1,0-1-609,0-2 0,1-2 100,4 1 0,-2-7 0,7-2 0,1-2-2097,1-4 2970,3-3 0,5-11 0,2 0 0</inkml:trace>
  <inkml:trace contextRef="#ctx0" brushRef="#br0" timeOffset="63">14815 15453 8091,'2'14'248,"3"1"0,-4-1 638,4 0 0,1 2-709,-1 3 0,0-2 0,-5 5 0,1 0-248,4 1 1,-3-6-266,2 2 1,3-3 335,-3-2 0,8 0 0,-5 0 0</inkml:trace>
  <inkml:trace contextRef="#ctx0" brushRef="#br0" timeOffset="64">14901 15155 8173,'-37'0'1586,"9"0"-952,9 0 118,3 0 1,5 0-677,6 0 0,7 4-560,12 1 0,0 6 484,1-1 0,-1-4 0,0 0 0</inkml:trace>
  <inkml:trace contextRef="#ctx0" brushRef="#br0" timeOffset="65">16095 16534 8144,'-10'0'262,"1"0"0,-2 0 0,0-2 1079,1-3 1,7 4-1076,13-4 1,5 2 0,16 0 0,2-4 0,5 0 0,3-5-185,1 0 1,-1 2-1,-1 2 1,-4 1-906,-1-1 0,-2 4 0,-6 0 0,-3 2 823,-5 2 0,-4 13 0,0 3 0</inkml:trace>
  <inkml:trace contextRef="#ctx0" brushRef="#br0" timeOffset="66">16194 16875 8144,'-6'8'229,"5"4"1087,-6-10 1,14 4-384,2-6 0,10-6 379,5-3-1227,3-4 1,6-1-1,1-1 1,1 1-1,2 2-3386,-1 2 1852,-5-3 1449,4 12 0,0-12 0,1 5 0</inkml:trace>
  <inkml:trace contextRef="#ctx0" brushRef="#br0" timeOffset="67">18199 15439 8296,'14'-28'61,"1"-1"0,-1-1 0,2-1 0,1-3 0,2 3 1,-3 1 813,-5 1 0,-3 6 1,-5 1-1,2 1 0,-2 4-309,-2 1 1,-7 8-1,-3 3 1,-4 4 665,-1 1-1067,-7 6 0,2 3 0,-8 10 0,-4 7 0,-4 5 1,-5 7-1,-1 5 168,-1 4 0,-1 5-259,0 10 1,22-28 0,0 1 0,0 4-1,1 1 1,0 2 0,2 0-279,0 3 0,3 2 0,2 2 1,4 1 60,0 4 0,3 1 0,2 1 0,2 0 0,4 4 0,4-1 1,2-4-1,3-1-174,3-2 0,3-1 0,5-6 0,2-2 195,2 0 0,0-1 1,2-4-1,0-1 0,-1-3 1,1-1-1,26 21-346,-2-14 1,-2-9 409,2-2 0,4-2 1,-6-4-1,1-5 91,-4-7 1,-7 0-698,-2-7 0,-2 1 0,2-5 0,-6-1-1115,-7-4 0,2-5 1779,-4-9 0,-1 2 0,2-7 0,0 1 0</inkml:trace>
  <inkml:trace contextRef="#ctx0" brushRef="#br0" timeOffset="68">19123 15013 8316,'0'-37'-47,"0"1"0,2 4 1,1-1 559,2 2 1,1 2-1,-3 5 1108,2 5 0,6 5-2,-1 5-1271,2 15 0,1 10 0,-2 14 1,-2 5-1,1 6 0,-1 6 1,-1 4 630,-1 2 1,-1 4-950,-1 5 0,-4-4 0,4 4 0,-4-5-435,-1-5 1,0 3-546,0-3 1,5-4 0,2-6 0,0-7-1016,4-5 0,4-8 513,4-3 0,1-9 1452,4-6 0,9-21 0,-3-7 0</inkml:trace>
  <inkml:trace contextRef="#ctx0" brushRef="#br0" timeOffset="69">19905 14927 8199,'-36'0'730,"6"7"-292,6 2 20,1 4 1,0 7 0,4 4 0,4 4-1,2 7 1,2 6 0,3 5 371,2 0 0,7-2-937,9-1 1,9-5 0,4-4 0,6-4-604,4-8 1,3-6 406,7-6 0,0-4 1,-1-8-1,1-2 144,0-6 1,-5-4 167,0-5 1,-7-5 0,1-7-1,-9-2 202,-8 1 1,-7-3 200,-8 2 1,-2-5-1,-3 5 1,-6 1 175,-6 2 1,-5 4-491,-7 2 1,1-1 0,-1 7 0,1 4-471,-1 3 0,1 8 23,0-2 1,1 3 0,3 4 348,5 3 0,3 3 0,2 6 0</inkml:trace>
  <inkml:trace contextRef="#ctx0" brushRef="#br0" timeOffset="70">20829 14899 8224,'-20'0'417,"-1"-2"0,-2-1 1,4 0 367,3 4 0,0 7 0,-1 11 1,-2 7 158,1 5 1,9 1-981,4 6-33,4 0 1,2 4-1,6 1 1,7-2 0,8-3-1,6-5 1,5-4-885,5-6 1,2-4 637,-2-9 0,3-4 1,-5-8-1,1-2 153,-4-6 1,-5-9 215,-4-4 0,-5-4 1,-10-3-1,-6-2 516,-6-1 1,-11-5 73,-10 5 1,-7-5 0,-4 5-1,-1 1 242,-4 2 1,-1-1-1039,-2 2 0,6 4 1,0 11-1,4-1-1342,6 1 0,5 6 949,8 4 545,6 2 0,2 8 0,6 2 0</inkml:trace>
  <inkml:trace contextRef="#ctx0" brushRef="#br0" timeOffset="71">18981 17387 7617,'10'-8'-830,"-2"1"829,-2 1-7,-1 5-150,-5-6 1,1 7-174,4 0 77,-4 0 216,6 0 1,-6 0 37,4 0 139,3 0 305,0 0 1,0 0 493,-3 0 152,-4 0-604,5 0 1,-4 0 282,3 0-676,-4 0 1,6 2-366,-7 3 0,-2-2 178,-3 6 0,2-6 0,-6 2-99,-2-3 1,-2-2-53,-1 0 294,6-7 1,-5-1 0,5-6-1,-1-2 1,1-3 294,2-4 0,1-6 0,5-2 0,1-4 263,4-1 0,3-1-143,6-1-309,1 4 1,4 5-1,1 2 1,2 5-1,3 8-38,2 8 1,-3 7-1,-2 9 1,0 10-136,0 10 1,-4 11 138,1 7 1,-10 6 0,-4-2-1,-4 3 101,-1 2 1,-3-5-207,-6 0 1,-7-6 0,-12 1 0,-1-4-395,1-5 1,-1-3-429,1-7 375,-1 0 0,6-10 0,1-6 1,1-4-480,4-4 0,7-4 0,5-7 0,4-7-908,1-8 1818,6-5 0,8-8 0,9-1 0</inkml:trace>
  <inkml:trace contextRef="#ctx0" brushRef="#br0" timeOffset="72">19621 17102 8826,'0'-8'2227,"-6"2"1,-1 8-1719,-2 2 1,1 6-54,3 9-435,4-3 0,-6 11 1,7-4-1,0 4 1,2 2-6,3-1 1,4 0-1,10 2 1,5 2-120,3 1 1,-1-1 31,-2-9 0,3 4 0,-5-5 1,0 2-120,-3 0 1,-9-5 123,-6 4-216,-2-5 0,-13 2 1,-5-5-1,-6-1 1,-6 0-2186,-4 0 2467,-1-6 0,4 5 0,1-5 0</inkml:trace>
  <inkml:trace contextRef="#ctx0" brushRef="#br0" timeOffset="73">19592 17031 7951,'2'-12'458,"3"2"1,-2-2 483,6 2 0,1 2 0,6 0 0,3 0 617,4 0 1,9 5-1158,1-1 0,0 0 0,-3 1 0,2-2-215,1 2 0,0 2-613,-4 1 0,-7 1 0,-3 2 0,-5 4-4361,-5 1 4787,4 1 0,-5 12 0,6 1 0</inkml:trace>
  <inkml:trace contextRef="#ctx0" brushRef="#br0" timeOffset="74">20147 17586 7905,'9'-5'2266,"1"0"-926,1 2 1,-3 1-1,1 2 570,2 0-1583,-4 0 0,4 7 1,-6 4-1,-2 6 1,-2 7-1,-1 1 1,0 0-231,0-1 0,-1 0 0,-2 4 1,-4 1-1336,-1-1 0,-1 1-1072,-5-1 2310,-1-6 0,1 5 0,0-5 0</inkml:trace>
  <inkml:trace contextRef="#ctx0" brushRef="#br0" timeOffset="75">21142 17131 7988,'0'-14'-21,"0"-1"1,0 1 0,2 0 783,3 0-352,-4-1 1,5 6-1,-4 1 1,0 3 0,-2 7-13,-7 6 0,-4 4 0,-3 4 0,0 3-221,0 5 1,-1 3 0,3 0 0,2-2-124,5-1 0,4-1-73,1 6 1,3-1 0,5 1 0,9-1-116,9 0 1,0-1 165,12-3 1,-1 3 0,2-5 0,-2 2-11,-3-1 1,-5-5-41,-6 1 0,-11-4 0,-3 0 0,-7-3-324,-7-2 1,-5 2 65,-9-2-229,-9-4 1,-4 2 0,-4-5 503,1 2 0,-4 0 0,2-5 0</inkml:trace>
  <inkml:trace contextRef="#ctx0" brushRef="#br0" timeOffset="76">21071 17131 7934,'-6'-14'139,"4"4"0,-3 1 0,4-2 1105,1-2 1,0 3 902,0 1-1734,13 6 1,-2-8 0,14 4 0,3 1 0,5-2 609,4 0-1137,-6 5 0,11-8 0,-6 6 0,0 2 0,-3 0-2793,-3-2 2907,-1 4 0,-1-6 0,1 7 0</inkml:trace>
  <inkml:trace contextRef="#ctx0" brushRef="#br0" timeOffset="77">21882 15567 8063,'0'-28'-60,"0"-1"0,0 1 0,0-2 1,0-2 441,0-1 0,0 0 0,0 4 0,0 1 209,0-1 0,0 6 1,0 1 20,0 1 0,4 2 31,1 5-436,0 6 1,-4 2 0,4 6 0,5 0-1,2 0 1,2 3 552,1 6 0,0 2-592,4 13 1,4 0 0,5 6 0,2 3 127,3 5 1,-1 9-239,6 5 1,-5 4 0,6 4 0,4 6 66,-20-29 0,0 2 0,1 2 0,1 2-231,-1 1 0,-1 2 0,0 3 0,-2 1 0,3 5 0,0 1 0,-2 0 0,-2 0 29,0-2 1,-2 1-1,0-1 1,-2-1 107,-4-7 0,-1-2 0,0 1 0,-3-1 0,-2-3 0,-2 0 0,0 36 55,-2-4 1,-8-5-22,-4-11 1,-9 0 0,-4-1-1,-4 0 6,-2-4 1,1-5-136,-1-9 0,-4 2 0,-2-9 0,1-2-452,-1-4 1,2-12-23,4 1 1,2-8-1,2 2 1,3-2-624,2-2 0,7-4-277,8-5 1560,4-3 1,1-6 0,0-1-1</inkml:trace>
  <inkml:trace contextRef="#ctx0" brushRef="#br0" timeOffset="78">23645 15354 7596,'-8'0'-448,"1"0"1,1-7 0,-2 0 0</inkml:trace>
  <inkml:trace contextRef="#ctx0" brushRef="#br0" timeOffset="79">23914 16818 14211,'-7'21'-1209,"0"-4"-688,7-8 1,2-5 1896,3 0 0,9-15 0,7-4 0</inkml:trace>
  <inkml:trace contextRef="#ctx0" brushRef="#br1" timeOffset="80">23744 16349 8099,'8'-14'0,"-2"-1"89,-6 1 1,2 0 0,1-2-1,2-1 1,0-2 0,-1 0 0,1 0-1,0 0 1,-1 2 0,3-1 797,1-1 0,0 2 0,3-5 0,-2 1 167,2 4-551,-5 1 0,7 2 0,-5 0 1,2-1 2806,-1 1-3081,-6 6 1,3 8 0,-6 10 0,-1 4 11,-4 5 0,-1 3-112,-4 7 0,-2 5 0,2 4 0,-2 5 9,-3 4 1,1-1-409,0 6 0,1 0 0,2 5 0,3 0-377,2 0 0,1 0 358,5 0 0,0-8 1,2-5-1,4-8-167,8-6 1,7-5 350,7-10 0,2-7 0,2-4 0,3-5-58,1-9 1,-4-1 381,1-12-86,-3-1 0,0-6 0,0-3 0,-2-4 0,-4-1 1064,-2 0-963,-6 7 1,0-10-1,-7 3 1,1-3-1,-2-2 1,-4 1-1,-2-1 666,-2 0 0,-6 2-770,-4 3 1,-3 4 0,-1 7 0,0 3-165,0 5 0,-5 3 3,0 2 0,-5 6 0,4 3 0,-1 4-210,1 1 1,-1 0-75,2 0 1,3 5 0,-3 1-793,4 2 1,0 1-176,1 5 0,5-4 1,1-1-447,1 2 0,3 2 1023,4 1 1,0-4 0,1-1-808,4 2 1512,-3-4 0,17 5 0,-4-4 0</inkml:trace>
  <inkml:trace contextRef="#ctx0" brushRef="#br1" timeOffset="81">24910 16548 8099,'0'-10'2025,"-2"3"1,-2 0-1072,-6 4 1,4 3-1,-1 5 1,3 4 0,-3 2-1,1 0-627,0-1 1,-1-1 0,4 6 0,-1-1-1109,0 0 1,3 0-730,1 0 0,0 1 0,1-3-1804,4-2 3314,3-4 0,6 0 0,0 2 0</inkml:trace>
  <inkml:trace contextRef="#ctx0" brushRef="#br1" timeOffset="82">25635 16008 8099,'2'-15'556,"1"1"1,2-2 0,-1 1 0,1-1 0,0 3 1788,-2 1 0,-3 5-2103,-5 3 1,-3 8-1,-8 6 1,-1 2-1,-3 4 1,-3 2-509,-2 1 1,0-1 0,0-2 0,1 2-811,-1 1 0,3-5 661,-2-5 0,6-1 0,-1 2-724,4-6 1345,0-2 0,3-8 1,2-4 853,6-2-776,8-9 0,3 5 0,4-1 0,-3 4 273,-2 4 0,5 6-311,-2-2 0,-1 3 1,2 4-108,1 3 1,-5-2-219,-1 6 0,-3 1 0,-1 4-200,4 0 1,-2-1 203,7-4 1,-6 2 0,6-6 165,1-2 0,-3-1-29,1-2 1,-4 0 0,4 0 694,2 0-424,-4 0-113,5 0-39,-4 0-559,0 0-1510,-1 0-646,-7 0-1448,0 0 3350,0 6 248,-7-4 189,-1 4 1,-1-6 0,-1 0 93,-1 0 1,3 0 0,-1 0 210,-2 0 213,5 0 0,-6-2 282,8-2-566,-1-4 0,5-6 0,2-1-5,2 1 1,4 5-170,6-1 0,1 1 0,0-6 0,4 1 21,5 0 0,-2 0 133,2 0 1,-2-1 0,3 1 0,-3 0 242,-1 0 0,-2 1 370,-5 4 0,0-2 0,1 4 0,-1 1 651,0 0 0,-5 1-576,1 5 1,-5 0 0,3 1-76,-2 4 1,-3 2-449,-8 2 1,-3 5 0,-6-1 0,-2 4-104,-3 1 0,-3-3-333,-6 0 0,-5-1 0,0 0 1,1 0-277,2 0 1,-3-1 400,0-3 1,1 1-1,7-7 1,1 0 265,-1-3 59,4-1 0,1-6 0,7-4 275,4-2 0,2 2 139,7 1-118,7 6 0,-4-4-166,6 7 1,-4 2 0,3 4 0,-2 7 163,-3 4 0,-1 8-165,-2-1-403,0 3 1,-6 1 0,-4 2 0,-3 2 0,-1 1 0,0-1 0,0-4-1337,0-4 0,4 1 828,1-6 1,4-1-242,-5-9 838,7-3 0,-1-7 0,7-4 0,5-4 341,4-4 0,-1-1-143,8-1 1,-1-4 0,1 1 0,4 0 332,4 2 0,-3 4-398,0 2 0,-1-1 0,6 6 0,-1 2 76,1 2 0,-1 9-103,0 6 1,1 6 0,-2 9-1,-2 1 395,-1 3 0,-12 8-111,2 6 1,-9 1 0,-2-4-1,-7 2 742,-11 1 0,-7-4-833,-11-5 0,-3-7 0,-8 1 0,-5-5-133,-8-3 1,0-7-445,-5 2 0,10-10 0,5-4 0,2-3-1109,3-2 0,12-7 296,6-2 1,13-5-1,6-4 1,7-2-1623,7-2 1,15 3 1374,19-5 1325,6 7 0,14-4 0,2 7 0</inkml:trace>
  <inkml:trace contextRef="#ctx0" brushRef="#br1" timeOffset="83">26175 16036 8072,'0'-14'130,"0"0"0,0-1 508,0 1 1,0 0-1,0 0 553,0 0-358,0-1 0,0 1 1,0 0 1377,0 0 1,2 1-895,3 4 1,-2 4-733,6 10 1,-4-2 0,4 6-1,3 4 160,0 4 1,7 4-458,0 3 0,5 4 1,-4 0-1,2 7-45,4 1 1,1 6-1,1-5 1,0 6-162,1 4 0,-2 4-51,-4 6 0,3 1 1,-9 4-1,-3 4 354,-3 4 1,-7 6-223,0-1 1,-8-5 0,-8-8 0,-5-4-164,-7-1 0,-7-2-237,-2-3 1,-7-9 0,4-10 0,-1-3-1831,4-1 1,0-4-253,5-6 0,2-2-257,12-12 2576,0-7 0,6-6 0,2-6 0</inkml:trace>
  <inkml:trace contextRef="#ctx0" brushRef="#br1" timeOffset="84">23502 16193 8047,'0'-29'-82,"2"5"0,1 1 0,2-1 0,-2 0 0,-1 2 417,-2 2 1,0-1-1,0 4 1,0-2-1,0 1 1,0 3 1277,0 0 0,0 6-658,0-1 1,-2 7 0,-1 0-337,-2 6 0,-1 7 0,3 9 0,-4 4 616,-1 4 1,4 3-294,-6 3-577,7 4 1,-8 5 0,5 1-1,-2 1 1,-2 4 37,2 4 1,-3 3 0,7 2-1,0 0-63,3 0 1,1 4-80,0 1 0,8 4 0,4-4 1,9-4 86,6-4 0,0-5-259,11-6 1,-2-1 0,2-2 0,-5-5-305,-3-7 0,-8-9-84,-3 0 1,-3 0 0,-4-3-2302,-2-4-1532,-4-7 4132,-6 1 0,0 1 0,0 1 0</inkml:trace>
  <inkml:trace contextRef="#ctx0" brushRef="#br1" timeOffset="85">26545 15041 8301,'-14'-6'13,"0"2"1,-1-5 0,3-2 2186,2-2-619,4 5-320,6 2-1050,0 6 1,-2 0 0,-2 2-1,-6 1 1,-3 2 259,-1-2 0,-6 3-522,-4-1 1,2 4-1,-2-4 1,0-2-321,2-1 0,2-2 407,6 0 1,-1-2 0,1-4 0,2-8 147,2-8 1,4-7 23,6-4 0,6-5 0,4-8 0,4-3 407,5-1 0,4 4-232,11-2 1,-3 6 0,7 4 0,0 5 993,-2 3-1120,5 8-72,-11 7 1,5 9 0,-6 8 0,-3 4 366,-2 8 1,-3 13-267,-7 11 1,-6 5 0,-3 4-1,-5 5 468,-5 3 0,-3 2-486,-6 0 1,-8 5-1,-5-1 1,-5-1-164,1-1 0,-6-7-77,-1 0 1,2-11-1,1 0 1,4-4-442,4-6 1,8-9-1791,0-8 1,9-7 117,6-12 0,8-9 783,6-10 0,9-3 0,4-1 0,4-2 1302,2-3 0,6 3 0,1-5 0</inkml:trace>
  <inkml:trace contextRef="#ctx0" brushRef="#br1" timeOffset="86">27142 14700 8208,'0'-21'0,"0"5"0,0-3 2239,0 4-1616,0 0 1,-1 8-1,-4 2 1,-6 3 406,-7 2 0,1 7 0,-7 4 1,-1 6 15,-2 7 0,-1 4-852,-1 5 1,1 2-1,3 5 1,4-4-73,7-1 0,9 3-68,0-5 0,12 5 1,8-5-1,12-2 41,10-1 1,4-6-14,1 0 1,6-7 0,-2 2 0,-5-3 69,-7-2 0,-10 0-94,-5 1 0,-9-1 0,-7 2 0,-10 1-86,-12 2 0,-9 1-390,-15-1 1,-4-3 0,0 3-1,1-3-2072,2-2 0,2-6 1678,5-3 1,3-4 0,12-2 0,6-4 811,5-4 0,8-17 0,-3-4 0</inkml:trace>
  <inkml:trace contextRef="#ctx0" brushRef="#br1" timeOffset="87">26943 14757 8208,'0'-10'268,"0"1"1,0-2 1330,0-2 1,2-1-479,2 0 0,9-1 1,9 1-1,5 1 1390,8 4 0,4-2-1813,4 6 0,4-4 1,2 4-1,0 2 662,0 1 1,-1-2-1275,-6-1 1,-5 0 0,-4 5 0,-5-2-1163,-4-2 0,-8 2-3939,-7-3 5015,-6 4 0,-9 1 0,-10 0 0</inkml:trace>
  <inkml:trace contextRef="#ctx0" brushRef="#br1" timeOffset="88">27242 16278 8208,'0'-16'201,"0"-1"1,0-4 0,0 1 0,0-3 0,0 3 0,1-1 537,4 4 1,-2 0 0,7 1 0,-1 0 0,1 5 2530,-1 3-2824,1-3 1,-1 16 0,-1-1-1,-2 9-3,-3 6 0,-3-2-250,-4 7 0,0 1 0,-3 7 0,-1 3 172,0 1 1,0 2-311,-2 5 0,-1-1 0,7 1 0,-1 1 9,-1 4 1,4-4-72,-3 3 1,5 2 0,5-1 0,4-1 87,4 2 1,6-11-128,0 0 1,5-7 0,-4-2 0,1-1-226,-1 1 1,-1-7-691,-5-3 1,1-4-287,-1 0 0,-5-7 106,1-4 1,-5-2-41,4-2 0,-4-6-885,4-4 2066,1-3 0,4-1 0,0 0 0</inkml:trace>
  <inkml:trace contextRef="#ctx0" brushRef="#br1" timeOffset="89">28095 16320 8208,'8'-19'99,"-4"-1"0,-2-1 794,-2 1 0,0 1 1,0 5 619,0 0 1,-2 1-939,-2 3 1,0 4-1,-3 8 1,-1 2 242,0 6 1,-2 7-549,-4 2 0,0 8 1,0 0-1,-1 6 246,1 3 0,5 2-464,-1 5 0,7 1 0,-2 2 0,4 1-149,1-1 1,1 3-712,4-1 657,3-7 1,12-7-1,4-7 1,3-3 0,1-7-217,1-6 0,1-4 0,2-7 0,-1-3 51,-4-7 0,0-1 363,-8-13 1,3 1 0,-6-7 0,-5-2 312,-3-1 1,-4-5 13,-4 5 1,-6 0 0,-3 3 0,-6-2 99,-4-1 0,-3-5-411,-6 5 1,-1 4 0,1 6 0,1-1-150,3 2 0,-2 1-131,2 7 0,3 5 0,2 1 0,4 1-743,0 4 0,6 2-1139,-1 1 1507,7 6 0,-5 2 0,5 6 0,-2 0 0,2 0 592,2 1 0,1-1 0,0 0 0</inkml:trace>
  <inkml:trace contextRef="#ctx0" brushRef="#br1" timeOffset="90">28692 16534 9698,'-14'0'4410,"-1"0"0,8-2-2859,2-3 1,2 4-106,-2-4 0,3 5-2083,-2 5 0,2-2-9,2 6 1,0-4-1,0 5-1058,0 1 1,0-3 1703,0 1 0,0 1 0,0 4 0</inkml:trace>
  <inkml:trace contextRef="#ctx0" brushRef="#br1" timeOffset="91">28962 16093 8208,'-14'-14'340,"0"0"0,1-1 1,2 1-1,3 0 1,2 0-1,4-1 686,5 1 0,2 0 0,8 0 1,4 0-1,4-1 0,4 3-125,2 2 0,6-2 1,2 4-1,1 0-539,3 3 1,-2 4 0,-1 1-1,-3 0-731,-6 0 0,0 11 230,-8 3 0,-6 8 0,-9 0 0,-2 3-438,-2 5 0,-6 2-67,-4-4 0,-7 1 1,-2-2-1,1-2-193,3-1 0,2-7 650,3 2 0,4-3 384,6-2 0,8-1-40,6-4 1,8-1 0,12-5 0,3 3 521,5 2 1,0 2-273,1 4 0,-5-3 1,-4 2-1,-2 3 679,-5-1 1,-10 6-580,-2-2 1,-9 4-1,-12-2 1,-9 0 379,-7-1 0,-5 1-624,-1-2 0,-2-4 1,-2 3-1,-1-6-91,2-2 1,1-2-528,1 1 1,5 2-1,2-4 1,2-1-1642,2 0 1,3-1 1117,0-5-3850,7 0 4728,-4 0 0,4 0 0,-6 0 0</inkml:trace>
  <inkml:trace contextRef="#ctx0" brushRef="#br1" timeOffset="92">29829 15894 8208,'0'-21'223,"0"6"0,0-4 1,0 3-1,0 2 1,0-1-1,2 1 0,1 0 3553,2 0-2899,-1 6 0,-2-3 1,3 8-1,4 4 0,4 7 2986,1 5-3477,0 7 0,7-2 1,1 5-1,2 3 1,-1 2-1,3 5 1,1 5 444,1 3 0,0 2-755,1 0 0,-1 4 0,1 2 0,-2 1 10,-4 4 1,3 0-150,-8-2 0,-3 2 0,-7-7 1,-2-1-207,-3-2 0,-8 2 269,-4-3 1,-9 2 0,-2-8 0,-2-1 540,-3-3 0,-2 2-168,-2-2 1,6-1 0,-1-7 0,0-1-254,2 1 0,-5 0-120,4-1 0,2-4 0,0-7 0,2-2 0,1-1 0,-1-1 0,4-1 0,3-2-971,2 1 0,2-6 412,4 4-4962,2-3-643,-4-2 5015,6 0 1149,0 0 0,0 0 0</inkml:trace>
  <inkml:trace contextRef="#ctx0" brushRef="#br1" timeOffset="93">29843 14870 8208,'0'-22'111,"5"2"1,0 6-1,-2-1 1,-1 1-1,-2 0 2009,0 0 1,0-1-1442,0 1 0,-2 9 0,-3 9 1,-3 10-359,1 6 1,-6 9 0,5 6-1,-1 1-167,-1 3 0,5-2 0,-3 1 1,2 1-476,3 2 0,1-4-50,2-4 0,7-3 1,2-2-1,5-3-328,5-6 0,5-6 502,9-13 0,-1-2 0,6-4 0,1-8 514,2-8 0,-4-11 23,-4-5 1,-5-2 0,-4 1-1,-7 1 965,-6-2 0,-4 6-695,-7 0 0,-11 4 0,-5 4 0,-5 2-56,-4 5 0,-2 8-596,-1 1 0,-1 7 0,1-2 1,1 5-2398,3 5 1,4 5 2438,6 9 0,-7-4 0,-1 6 0</inkml:trace>
  <inkml:trace contextRef="#ctx0" brushRef="#br1" timeOffset="94">30839 16136 8208,'0'-15'56,"0"1"0,1 0 0,2-2 0,4-1 0,-1-2 0,2 1 1,-2 3 722,1 0 1,4 0 0,-2-3 400,4-1-562,1 0 0,-4 7 0,-3 1 311,0 1 1,-3 9-1,-4 1-506,0 8 0,0 9-271,0 2 1,0 6 0,-1-1-1,-2 3 73,-2 1 1,-4 5-83,4 0 1,-2 5-1,4-3 1,-3 1-202,-2 4 0,5-4-10,-2 2 1,4 5-1,1 4 1,0-1 78,0-2 1,1-1 30,4 0 0,3 4 1,6 0-1,0-2 105,0-6 1,1 1-33,-1-7 0,0 0 0,-1-5 0,-2-1 324,-2-3 1,-6-2-68,2-3 1,-2-3-1,1 3 589,0-4-675,1 0 1,-5-1-351,0 0 0,0-4-562,0-1-1557,0-6-1646,0 4-633,0-7 3826,0 0 1,0 0 0</inkml:trace>
  <inkml:trace contextRef="#ctx0" brushRef="#br1" timeOffset="95">31521 16377 8208,'13'-34'229,"-2"-3"1,-2 1-1,1 3 1,-1 3-1,-1 3 1,0 3 4211,0 5-3762,-5 10 1,-1 6 0,-9 10 0,0 9-406,-5 5 1,1 7 0,0 7 0,2 1 0,-1 4 0,2 1-137,4 2 1,-3 4-1,3 0 1,1-1-750,1-2 1,2-3 82,0-3 169,6 3 0,2-9 0,8 3 0,3-7 0,5-10 15,2-11 1,8-7-1,-1-6 1,0-8 706,2-8 1,-10-7-221,3-4 1,-10-3 0,-2-7 0,-7 1 609,-3-1 0,-4 5-113,-11 0-475,-1 6 0,-17-7 0,5 6 0,-2 1 0,1 4-206,-3 4 0,1 4 1,1 5-1,5 1-722,4 0 1,0 6-12,1 3 0,5 4-3715,-1 1 2826,7 0 1663,3 6 0,8-4 0,6 4 0</inkml:trace>
  <inkml:trace contextRef="#ctx0" brushRef="#br1" timeOffset="96">32133 16619 8208,'9'0'2356,"0"0"74,-5 0 0,2 2-1189,-6 2 0,-5 4-1283,0 6 1,-4-3 0,3 1-1,-1 0-992,1-1 0,1 0-329,5 4 0,0-1 1363,0 0 0,-6 0 0,-2 0 0</inkml:trace>
  <inkml:trace contextRef="#ctx0" brushRef="#br1" timeOffset="97">32445 16065 8208,'0'-10'4046,"0"1"-2447,0-1 1,0 4-1,2 6 262,3 8 0,-2 11-850,6 4-852,1 4 0,4 3 0,0 3 0,0 5 1,1 5-753,-1 4 0,-2-2 0,0 4 0,-3-2-1080,2 0 1,-3 4 68,1-8 0,-4 1 0,3-13 0,0-4 1604,0-6 0,1-12 0,6-2 0</inkml:trace>
  <inkml:trace contextRef="#ctx0" brushRef="#br1" timeOffset="98">32715 16093 8208,'0'-14'773,"0"0"1,0 4 2924,0 1-2970,0 5 1,2-2 0,3 6 0,4 2 255,4 2 0,1 9-896,0 6 0,5 6 1,2-1-1,-1 3-464,1 1 1,4 5 233,-1 1 0,-2 4 1,0-5-1,-3-2 108,-6-1 0,-1-1 29,-7-1 0,0 5 1,-7-1-1,-2-4 119,-6-2 0,-7-4-324,-2 1 0,-5-2 0,5-7 1,2 0-609,1 1 0,6-7-3513,1-4 4331,6 4 0,-10-13 0,5 4 0</inkml:trace>
  <inkml:trace contextRef="#ctx0" brushRef="#br1" timeOffset="99">32701 16107 8208,'0'-14'1784,"0"0"-786,0 0-268,0 6 1,8-5-1,5 5 1,6-1 0,4 1-1,6 0 1,4 2 1059,3-1 0,-2 2-1815,3 5 1,-10 0-1,2 0 1,-4 0-904,-3 0 0,-3 2-1591,-9 3 1,1-2 2518,-7 6 0,1 7 0,-5 6 0</inkml:trace>
  <inkml:trace contextRef="#ctx0" brushRef="#br1" timeOffset="100">33199 15894 8208,'0'-14'701,"0"0"779,0-1 1,0 6-304,0-1 0,1 9 518,4 1-1216,3 6 0,2 15 0,-1 2 0,2 4 0,2 3 0,1 3 0,2 5 997,3 3 1,-3 2-1334,2 0 0,3 4 0,-2 2 0,-2 2 108,-1 2 1,-2 3 59,1 0 0,-8 6 1,-2 0-1,-3-1 117,-2 2 1,0-10-698,0-1 0,-11-3 0,-3-5 0,-4-3-507,-2 0 1,-1-6 246,-3-2 0,-2-8 0,2-1 1,-3 0-2000,-1-2 0,1-2 2528,3-6 0,-3 1 0,5-1 0</inkml:trace>
  <inkml:trace contextRef="#ctx0" brushRef="#br1" timeOffset="101">33114 15254 8208,'14'-35'228,"0"5"0,-1-1 0,-4 6 0,-4 6 1,-4 3-1,-2 3 1275,-4 4 0,2 2 0,-7 11-1045,-1 5 1,4 2 0,-1 14 0,0 4 264,0 2-790,5 3 0,-8-1 1,6 1-1,2 1 0,1 0 1,2-3-1,2-2-531,2-2 0,4-1 246,7-3 0,5-5 1,5-10-1,7-4-86,6-4 0,3-9 651,2-6 1,-2-11 0,-3-10 0,-8-1 759,-10-4 1,-2 1-165,-14 1-71,1-3 0,-18 11 1,-7-3-52,-10 3 0,-8 9-505,-9 7 0,2 6 0,-4 8 0,2 0-166,0 0 0,5 6-1463,9 4 1,5 4 0,4 3 1446,5 2 0,10 0 0,2-4 0</inkml:trace>
  <inkml:trace contextRef="#ctx0" brushRef="#br1" timeOffset="102">24227 18197 7881,'10'-2'407,"-1"-1"1,1-3-35,-2-2 1,0 5-1,-5-3 1,3 1 373,2 0 1,-5-6-111,2 2 1,-3 1 114,-2-2-162,0 7-260,0-3 1,-7 6-159,-2 0 1,1 6-1,0 5 1,0 5 164,0 3 0,3 8 105,-4 1-346,6 1 1,-4 12 0,7-3 0,0 3-1,2 3 6,3 3 0,7-3 0,11 2 0,2-5-91,5-3 1,3-6-5,0 1 1,2-5 0,3-4 0,-5-6 51,-3-7 0,-3 0-139,-3-7 1,-4 1 0,-6-5-138,1 0-531,-8 0-277,0 0-429,-7 0-1547,-7 0 3001,6 0 0,-5-6 0,6-2 0</inkml:trace>
  <inkml:trace contextRef="#ctx0" brushRef="#br1" timeOffset="103">24768 18268 7865,'0'-22'91,"0"1"1,0 7 0,-2-2 0,-1-1 908,-2-2 1,-1 2 0,1 7-448,-4 6 0,-4 5 0,-1 9 0,0 9 763,-1 6-1203,1 10 0,2 1 0,1 7 1,3-1-1,1 1 0,4-1 1,2 1 52,1 0 0,1-1-484,4 1 0,8-7 1,9-2-1,3-6-376,5-4 0,8-5 431,0-10 0,3-3 0,1-7 1,1-5-41,0-9 0,-5-5 395,0-9 1,-12-1 0,1-1 0,-5-4 117,-4-1 0,-9 3-33,-4-5-30,-3 6 1,-4-9-1,-3 5 1,-6-1-1,-8 4 430,-9 3 1,-1 8 0,-5 3 0,0 3-308,1 2 0,0 6-302,5 3 1,4 4 0,0 1 0,1 0-565,1 0 1,1 6-483,7 4 0,6-3 0,2 3-1889,-1 1 2967,6 2 0,7 1 0,10 0 0</inkml:trace>
  <inkml:trace contextRef="#ctx0" brushRef="#br1" timeOffset="104">25393 18481 7823,'15'0'0,"4"5"1407,-1 0-791,1 0 1,0-5 0,0 0 0,-1 0-1,-2 0 1708,-2 0-3050,-6 0 266,-2 0 460,-6 0 0,-6 0 0,-2 0 0</inkml:trace>
  <inkml:trace contextRef="#ctx0" brushRef="#br1" timeOffset="105">25891 18055 8408,'0'-14'2539,"-6"-1"-848,4 1 0,-6 2-457,3 2 0,-2 12-396,-8 12-653,1 6 1,5 9-1,-1-1 1,1 2 0,-1 3-229,1 5 1,6 3 0,-2 2-1,3-2-404,2-3 1,8 2 20,6-7 0,7 0 0,9-6 0,3-4-206,5-4 0,3-9 437,2-5 0,1-10 0,0-6 0,-1-7 439,-7-5 0,-9-4 146,-3-2 1,-12 1 0,1-2 0,-5-2 375,-5-1 1,-8 0-406,-4 5 0,-10-1 0,-5 1 0,-4 1-178,-5 3 0,3 4-180,-4 6-91,4 6 1,2-3-1,1 6 1,3 2-1,5 1-1064,4 2 1,0 0 0,3 2 0,2 2-798,6 6 0,5 1 1949,9-2 0,5 10 0,14-3 0</inkml:trace>
  <inkml:trace contextRef="#ctx0" brushRef="#br1" timeOffset="106">26673 18069 7896,'-13'-2'188,"2"-2"0,2-4 0,-2-2 921,-2 1 1,-1 6 846,0-2-1508,-1 3 1,6 2-1,1 2 1,2 3 0,3 6-1,1 5 305,2 3 0,8 6-716,6-1 0,3 2 0,10 3 0,3-1-18,0 1 1,5-1-108,-2 1 1,0-1-1,-6 0 1,-1 1-74,-3-1 0,-10 1 163,1-1 0,-11-4 1,-3-2-1,-9-2 297,-9-2 1,-4 1-359,-6-5 0,-1 3 0,3-9 0,0 0-2888,3-3 1611,5 3 1336,4-7 0,1-1 0,5-7 0</inkml:trace>
  <inkml:trace contextRef="#ctx0" brushRef="#br1" timeOffset="107">26502 18126 7894,'10'-6'475,"-1"-4"1,1 2 715,4-1 1,7 1-86,2-2 0,4 2 0,3 5 0,3-1 110,5 0 1,8 3-931,1 1 0,1 0 0,-6 0 0,-1 0-237,-3 0 0,-3-2-607,-6-2 0,-7 2 0,-3-3-1397,-4 4 0,-5-4 1955,-1 0 0,-5 0 0,2 5 0</inkml:trace>
  <inkml:trace contextRef="#ctx0" brushRef="#br1" timeOffset="108">27327 17941 7926,'8'-6'1804,"4"4"0,-4-4-239,7 6 0,-1 0-443,0 0 0,5 13 0,2 5 0,-1 9 514,1 7 1,2 7-1339,-4 6 1,-1 8-1,-7 1 1,-3 5-435,-2 4 1,-3-7-331,-8-1 1,-3-3-1,-7-11 1,-3-6-2553,-1 0 3018,-6-13 0,3 9 0,-7-11 0</inkml:trace>
  <inkml:trace contextRef="#ctx0" brushRef="#br1" timeOffset="109">28237 17444 8122,'14'-10'7,"0"1"1,1-2 0,-1-2 0,0-1 728,0-1 0,-6 6 0,-2 1 0,-1 0 0,0 0 575,-2-3 1,-3 5-1100,-5 1 0,2 4 0,-6 1 0,-2 0-252,-2 0 0,-1 4-25,0 1 1,-5 6-1,-2-3 1,0 2-301,1-1 0,-5-4 204,1 4 1,2-4 0,0 3 0,1-2 26,4-3 0,-1 0 126,0 2 0,6-3 0,-2 3 268,2-4-291,5-1 0,1-1-328,6-4 0,2 3-71,2-3 0,-1 4-2862,7 1 3292,-7 0 0,3 6 0,-6 2 0</inkml:trace>
  <inkml:trace contextRef="#ctx0" brushRef="#br1" timeOffset="110">28393 17415 8152,'14'-6'0,"1"-4"837,-1-2 1,-1-3 779,-4 1-1371,-3 6 0,-17 2 1,-4 6-1,-6 0 25,-4 0 1,-2 2-384,-2 2 0,1 3 0,-2 4 1,0-2-62,2 2 1,-4-3-146,8 2 1,2-6 0,0 4 0,1-1-123,4-4 0,1 3 247,2-1 1,5 0 203,-1-5 1,7-2 370,-2-3 1,4 2-174,1-6 1,1 5-346,4 0 0,-2 2-295,7 2-272,-7 0 1,3 6 702,-6 4 0,0 3 0,0 1 0</inkml:trace>
  <inkml:trace contextRef="#ctx0" brushRef="#br1" timeOffset="111">28024 17515 8152,'8'-2'151,"-4"-3"982,-2 4 63,-2-6-87,6 1-362,-4 5-635,10 1 1,-10 3-1,4 5 1,-1-1 44,0 1 0,6 2-98,-2 4-110,4 0 0,-4-4-306,1-1 204,-1-6 0,1 4 7,-1-7-111,-6 0 0,4-2-337,-7-3-223,0 4-651,0-6 255,0 7 939,0 0 0,-2-4 1508,-3-1-880,4 0 1,-7 5 0,5-1 506,-2-4-1191,0 3-724,5-4 213,0 6-1058,0 0 1916,7 0 0,-4 0 32,6 0 1,-4 0 0,5 0-4,1 0 0,1 0-51,2 0 0,1 0 0,-1 0 0,0 0 223,0 0 0,1-5-2,-1 1 0,0-1 0,0 3 550,0-2 0,-4 2 134,-1-3 0,-5 2 583,0-2-1233,-2-3 1,-8 1 0,-6 2 0,-3 3-106,-4 2 1,-5 0-183,5 0 1,-6 0 0,3 0 0,-2 2-484,0 3 1,5-2 170,-4 6 0,5-4 0,-1 3 0,2-2-67,-2-3 0,8 0 240,-3 2 1,3-3 459,-4 2-215,7-2 1,2-4-227,6-2 0,2 2-1004,2-3 1161,-2 4 0,11 7 0,-5 2 0</inkml:trace>
  <inkml:trace contextRef="#ctx0" brushRef="#br1" timeOffset="112">28038 17571 8152,'0'-9'337,"0"0"0,0 4 513,0-5 0,0 6 429,0-6-602,0 7-66,0-3 1,0 7-304,0 4 0,0 3 0,1 6-179,4 0 0,-3 0-106,2 1 0,0 1 1,-1 1-1,2 2-607,-2-2 1,-2-1 3,-1-2 1,0 0 0,2 1 0,1-1-2332,2 0 1182,-1 0 1729,-4 1 0,7-1 0,1 0 0</inkml:trace>
  <inkml:trace contextRef="#ctx0" brushRef="#br1" timeOffset="113">28180 17643 8144,'14'-7'0,"0"6"451,1-4 0,-1 3 0,0 2 1,2 0 717,3 0 0,-2 0-387,7 0-599,-7 7 0,9 1 1,-7 4-1,-2 1 0,-1-1-19,-2 4 1,-1 2 0,-4-3-1,-4 3-88,-4 1 1,-7 4-181,-3-4 0,-10 5 0,-5-5 1,-5-2-493,-4-1 0,2-6 200,-7-1 1,1-1 0,0 2 0,3-6-641,4-2 1,3-2 361,4 0 674,2 0 0,7 0 0,0 0 0</inkml:trace>
  <inkml:trace contextRef="#ctx0" brushRef="#br1" timeOffset="114">28734 18268 8004,'2'-9'791,"3"1"1,6 1 1238,6 4-1796,5 2 0,7-1 0,1-1 1,3-2-1,6 0 0,6 1 0,2-3 1,-1 1-1,0-2 1027,1 0-1303,-3 5 0,-1-5 0,-10 5 1,-3-2-1,-1 2 0,-2 0 1,-4 0-1368,-4-2 0,-8 0 292,-1 5 0,-7 2 1117,2 3 0,-4 3 0,-1 6 0</inkml:trace>
  <inkml:trace contextRef="#ctx0" brushRef="#br1" timeOffset="115">28934 18552 7937,'14'0'464,"2"0"-185,3 0 245,-4 0 1,7-4 0,-3-1 0,5 0 0,3 0 0,1 1-1,2-1 1048,4-1 0,-4 4-1305,3-3 0,2-1 1,-4 1-1,-2 1-82,-4-3 0,-6 6-1167,4-4 1,-5-1 981,1 1 0,3 0 0,0 5 0</inkml:trace>
  <inkml:trace contextRef="#ctx0" brushRef="#br1" timeOffset="116">16891 14998 11092,'-24'-17'-118,"4"-5"0,3-5 1,5 0-1,5 3 1,3 4-1,3 3 888,1 1-720,0 2 1,-2 6-1,-3 3 497,-4 3 0,-4 2 219,-1 0-202,6 0 0,4 0-466,8 0 0,4 0-55,6 0 1,7-4 0,1-3 0,2 1 81,-1 0 1,0 1-328,0 5 1,-1-5 0,-4 0 18,1 2 1,-2 3 269,-7 5 0,-4-2 0,-6 7 0,-2 1 113,-2 1 0,-4-2-54,-7-1 0,1 1 0,0 4 1,0-1-27,0-4 1,4 4-150,1-4 0,4 4 0,-3 1 0,2 2-116,2 3 1,-2 3 28,1 6 0,1 2 0,4 5 0,0 6-65,0 5 1,1 14 175,4 2 1,3 6-1,6 3 1,0 0 30,1 0 1,-1 0 54,0 0-70,7 6 1,-6 1-1,-5-37 1,1 0 0,-2-2-1,1 1 1,0-1-1,0 1 1,1-1 0,0 1-1,2 0 1,0-1 69,14 35 0,-4 2-78,1-10 1,-7 8-1,2 4 1,-4-2-54,-6-4 1,2 1 3,-6-11 1,4 6-1,-4-1 1,-2 5-111,-1-1 0,3-3 127,-1-12 1,1 1 0,-5 0 0,0-2-44,0-2 0,5-5 18,-1-5 1,1-2 0,-3 0 0,1-1 62,2-1 0,-1-1 92,-4-9 1,5-6 0,1 1-1,2 0 378,3-2 0,-3-2-302,2-5 0,-1-1 0,6 2 1,-3 1 98,-2 2 1,2 0-338,-2-5 1,-2 2 0,1 1-1,2 2-242,2-1 1,1-7 277,0-2-179,7-6 0,-2 4 0,6-7 0,3-2 0,1-3 0,2-6 0,1-6-901,3-7 1,0-3 370,3-1 0,-4-7 0,-5-3 734,-1-3 0,1-14 0,-1-4 0</inkml:trace>
  <inkml:trace contextRef="#ctx0" brushRef="#br1" timeOffset="117">16934 15254 8411,'-18'-23'444,"6"-1"1,4 0 65,5 2 0,3 1 0,6 9 0,8 2 234,8 6 1,16 2 0,5 2 0,4 0-171,7 0 0,-7 0 1,9 2-1,-4 1-682,-2 2 0,-4 4-283,2-4 1,-6 4-1,-4-2 1,-5-1-539,-3 0 1,-6 5 928,0-1 0,-1 9 0,6 3 0</inkml:trace>
  <inkml:trace contextRef="#ctx0" brushRef="#br1" timeOffset="118">20417 14259 8369,'-19'-5'-87,"-1"-1"0,-2 0 0,-2-2 0,0 0 1,0-3-1,1 0 1467,1 1-1103,-5-2 0,11 5 0,-1-4 0,4 2 1,5-2-1,3 0 0,5 0 312,3 1-567,9 7 1,-5-3-1,8 4 1,-1-1-1,2-2 1,1 2 0,2 1-236,-2 2 1,5 0 252,2 0 0,0-4 1,3-1-1,3 2 63,0 1 1,5-2-9,-2-1-130,6 0 0,2 0 0,8-1 0,3 0 0,5-2 0,5 1 0,4 0-340,7-1 0,-2 0 277,5-2 0,-4-2 0,1 2 1,1-2 104,2-3 0,-2 0-1051,-7-4 1106,2 3 1,-10-6 0,2 4 0,-4-1-1,-5 2 1,-4 1 0,-6 2 94,-4 0 1,3-1-232,-3 1 1,-3 2 0,-2 1 0,-1 1-89,1-1 1,-3-2 99,3-1 0,-4 5 1,-6-1-1,-4 1-20,-3 1 0,-2-3 65,1 6 0,-8-1 1654,-2 1-1506,-3 3 1,-4-4-1,-3 6-327,-4 0 0,-5 0 64,-5 0 0,3-1 0,-3-3 0,3 0-36,2 0 0,-2-2 81,-3 1 0,3-6 1,-4 3-1,1-1 143,0 0 1,-2 4 187,2-5 1,2 2-1,-5-3 1,1 2 270,4-2 0,0 3-91,-2-2-175,3 7 1,0-8 0,7 6-74,-2 2 1,11 2-259,4 1 1,14 0 0,5 0 0,6 1-17,4 4 0,-1-2 66,6 7 1,-1-7-1,6 3 1,0 0-42,-1 4 0,-4-2 31,0 1 1,-1 1 0,1 4 0,-7 0 48,-6 0 0,-1 1 67,-10-1 158,4 0 1,-20 2 0,-3 0 0,-12 0 881,-8-4-910,-4-1 0,-5 3 1,-3-1-1,-1-2 1,2-1-1,1-1 1,4 1 19,1-1 1,3-1-606,3 1 1,3 4 0,7-5-1,2 1-1082,2 1 0,5-1 1463,10 6 0,16-1 0,9 0 0</inkml:trace>
  <inkml:trace contextRef="#ctx0" brushRef="#br1" timeOffset="119">14773 938 8584,'0'-38'449,"0"0"1,0 12-1,0-3 1,0 4 0,0 3 2816,0 3-2966,0 9 0,-2 4 0,-3 8 0,-3 2 0,-1 9 0,-1 8 0,-1 9 1,0 4 19,2 6 1,-4 7 0,4 5-1,-2 4-224,1 0 0,-1 6 0,6 1 0,1 0-238,-3 1 0,6-4 0,-2-8-254,6-5 1,9-4 0,11-7 199,3-7 1,3-14 0,12-10-1,3-8 200,0-11 1,7-7 188,1-21 1,-3-4 0,-3-11 318,-7 0 0,-2-6 0,-7-4-36,-2-2 1,-9 4 0,-16 4-185,-6 2 0,-8 7 0,-13 1-214,-9 3 0,-8 6 0,-6 11-143,-5 6 0,3 4 0,1 8-79,4 4-1,14 3 1,-2 6-545,13 0 0,7 1 0,9 2-1081,6 2 1,6 6 0,9-1-151,1 2 1920,0 2 0,-5 1 0,0-1 0</inkml:trace>
  <inkml:trace contextRef="#ctx0" brushRef="#br1" timeOffset="120">15782 626 8340,'-1'-24'488,"-3"0"1,0-1 0,0 0 0,3-1 0,1 4 0,0 2 3269,0 2 1,0-2-3208,0 1 1,0 12 0,0 12 0,0 8-1,0 7 277,0 9-731,0-1 0,0 13 0,0-3 0,0 3 0,0 4 0,0 2-703,0 5 0,0-1 0,0-1 16,0-1 49,0-2 0,1 1 0,3 1 0,0 0 0,0-2 0,-3-4-3863,-1-4 4404,0-1 0,6-1 0,2-3 0</inkml:trace>
  <inkml:trace contextRef="#ctx0" brushRef="#br1" timeOffset="121">15796 1805 11920,'10'0'2648,"-2"-1"1,0-2-1314,0-2 1,-4 0-2697,6 5 107,-1 0 1,1 0 1253,-1 0 0,-6 7 0,4 0 0</inkml:trace>
  <inkml:trace contextRef="#ctx0" brushRef="#br1" timeOffset="122">16735 1322 9453,'0'-14'1407,"0"0"0,0-1 0,0 1 0,1 0-8,4 0 1,3 1-1,8 2 1,3 2 569,4-2-1889,-2 4 1,6-4 0,-4 6 0,4 2 0,0 2 0,-2-1 0,-1-1-744,1-2 0,-4 1 0,-2 5 0,-3 2-1776,-2 2 1,-1 6 1331,-4-1 1,-3 7-1,-9 3 1107,-6 3 0,-7 0 0,-12 6 0</inkml:trace>
  <inkml:trace contextRef="#ctx0" brushRef="#br1" timeOffset="123">16834 1606 19159,'14'0'2161,"2"0"1,2-1-1,1-2-912,-2-2 0,5-1-719,2 1-530,-4 3 0,7-6 0,-3 5 0,1-3 0,0 0-2602,-1-1 0,-5 3 0,3 4-6653,-1 0 9255,-2 0 0,-5 0 0,0 0 0</inkml:trace>
  <inkml:trace contextRef="#ctx0" brushRef="#br1" timeOffset="124">17886 626 8386,'-6'-49'262,"4"9"1,-2-3 0,2 4-1,4 1 1,2 2 141,6 1 1,-2 8 0,0 8 0,-2 3 326,-3 2-615,-1 6 1,-2 3 0,0 12 0,0 9 0,1 9 0,3 10 0,0 4 0,1 8 0,0 6 254,-1 5 0,6 10 0,-4 1 0,1 7-342,-1 3 0,-3-39 0,0 1 0,-1 2 0,-1 1 0,2 1 0,1 0-422,0 2 0,0 1 1,-2-2-1,0-1 302,3 0 1,0 0-1897,-1-1 0,1-1 1987,5 0 0,1-1 0,-5 1 0,0 0 0,3-1 0,1 1 0,1 0 0,1-1 0,0 1 0,1 0 0,1-1 0</inkml:trace>
  <inkml:trace contextRef="#ctx0" brushRef="#br1" timeOffset="125">8304 11188 8109,'-29'-19'12,"2"0"0,2 0 0,3 1 0,3-1 0,5 3 0,3 3 1,0 4 914,-2-2 1,4 4-524,-1 3 0,8 4 1,2 3-1,10 3 211,7 2-490,5-5 1,8 5 0,4-5 0,5 2 0,5-2 0,7-1 0,1-4 28,2-3 0,4 2 0,-6-6 0,4-1-139,0 2 1,0-4-147,-4 2 0,0-2 0,-8-1 0,-4 2-79,-4 1 0,-3 7-278,-4-2 0,-9 5-677,-6 5 0,-6 8-807,-8 6 1972,0 6 0,-6-3 0,-2 7 0</inkml:trace>
  <inkml:trace contextRef="#ctx0" brushRef="#br1" timeOffset="126">8503 11131 9303,'0'-22'-611,"0"-5"-286,0 4 1370,0-4 1,4 5 0,3 4 0,-1 6 0,2 4 768,0 2 1,0 7-968,1 9 1,-2 4 0,-9 5 0,-1 5 172,-2 2 0,-1 3-351,1-1 1,2 7 0,-5 4 0,2 6-214,2 2 1,3 2 122,1-2 1,0-1 0,0 8-1,0 3 7,0 3 1,6 8-35,4-2 0,2 4 0,3 1 0,-1 0 271,0 0 1,5-6-96,0-4 0,0 2 1,-5 1-1,-1-1 144,-4 0 0,2-6-196,-6-5 0,6 0 0,-3 3 0,0-1 23,-3-2 1,1-6-169,-1 1 1,4 4-1,-3 0 1,2-1-85,3-3 1,-3-2 102,2-3 1,-6 1 0,6 0 0,-1-2-68,-1-3 0,0-2 70,-3-3 0,-3-1 0,2 4 0,-2 0-66,-2 1 1,0-6 51,0 2 0,0-1 0,0-2 1,0 0-32,0-3 1,0-7 41,0 4 1,0-6 0,1 0 176,4-2 0,3-3-26,6-4 1,1-1 0,0-5 0,3 2 434,1-2 1,1-1-391,-1-2 1,3 0 0,5 0 0,-2 0-143,-1 0 0,-2 0 29,2 0 1,3 0 0,-5 0 0,2 0-185,-1 0 0,-4 0-76,5 0 0,-5 0 1,3 0-1,-1-2-951,-4-2 1,3 2-295,-1-3 0,2 5 1444,-2 5 0,3 3 0,6 6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0.987"/>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0000"/>
    </inkml:brush>
  </inkml:definitions>
  <inkml:trace contextRef="#ctx0" brushRef="#br0">26047 7933 17550,'-22'0'-287,"-3"0"0,6 0 0,0 0 0,0 0 0,-1 0 0,-1 0 0,0 0 439,4 0 1,-3 0 0,1 0 0,0 0-1,0 0 1,0 0 739,1 0 1,3 0-307,0 0-461,7 0 1,4 0 0,8 0 0,6 0-1,4 0 1,7 0 106,7 0 0,4 0 0,9 0 1,6 0 13,7 0 1,6-5-160,11 0 0,2-6 0,6 2 0,-35 3 1,2 1-237,4 0 1,2 0 0,7-3 0,1-1 184,3 2 1,2 0-20,4-2 0,2 0 1,6 2-1,1 0 1,-23 2-1,1 0 1,1 1-1,1-1 1,0 1-1,1 0 1,0 0-1,1 1 1,0-1-1,0 1 1,0 0-1,1 0 1,1-1-1,0 1 1,1 0-94,0 1 1,1-1 0,0 0-1,1-1 1,1 0 0,0 0 69,1 0 1,-1 1 0,0 0 0,0 0 0,-1 1 0,0-1 0,-2 1 0,-1-1 0,0 0-1,0 1 1,1 0 0,0 0-365,0 1 1,0 0 0,0 0 0,1-1 0,1 0 0,-1 0 207,-2 0 0,0 0 1,-1 1 109,-2-1 1,-1 0 0,0 1-1,-3 1 1,-1 0 0,0 0-1,23 0 1,1 0 0,-2-1-1,1 1 1,-3-2 0,-1 0 10,-3 0 0,-1 0 1,-3-1-1,-1 1 0,-8 2 1,-2 0-1,-1 0 0,-1 0-160,-2 0 0,-2 0 0,-1 0 0,-1 0 73,33 0 1,-7 0-1,-21 0 1,-4 0-58,-4 0 1,-8 0 0,-3 0-1,-4 0-558,-6 0 0,-2 0 568,-7 0 1,0 0-1,2 0 175,3 0 0,-9 0 0,2 0 0</inkml:trace>
  <inkml:trace contextRef="#ctx0" brushRef="#br0" timeOffset="1">25735 7364 17440,'-15'0'-159,"-5"0"0,4-5 1,-3-1-1,3-2 0,2-1 1,1-1 476,4 1 1,-4 4-58,4-5 1,1 7 0,0-3-27,2 0-228,1 4 0,5-3 0,-2 10 0,-1 5 357,-2 2 1,1-2-216,4-1 1,0-4 0,0 4-186,0 2 1,1-3-190,4 2 345,-3-7 0,10 8 0,-2-6 0,2 0 33,3 1 1,0-5 0,3 4 0,2-3-49,2-2 1,2 0 239,5 0-325,-1 0 0,5 0 0,2 0 0,1 0 0,4 0-33,1 0 1,1 0-1,1-2 1,0-1 260,-1-2 0,-4-6 29,0 2 1,0-4 0,3 0 0,-1 2 93,-2 2 1,-7-1 0,2-2 0,-3 1 59,-1 1 0,-1 2-270,1-1 1,-6-2 0,0 6 0,-1 2 10,0 1 0,1-2 56,6-1-161,-1 0 0,1 0 1,-1-1-1,1 0 1,1-2 19,3 0 1,-3 3-1,3-4 1,-3-2 116,-2-2 1,1 0-5,-1 4-122,-6-4 1,1 5 0,-6-7 0,2-3 0,-2-1-55,-1 2 1,-6 1 0,-1 2 0,1 0-11,-3-1 1,5 1-106,-8 0 67,7-6 1,-8 4 0,7-5-1,-1 2 1,-1 0 0,-1 2-1,-1 0-92,3-2 0,-1 3 30,2-3 0,-1-2 1,4 1-1,-2-1-109,-2 1 0,1-4-339,4 5 523,0 0 1,1 3 0,-1-1 0,0-2 0,0 2-109,0 1 103,1-5 0,-1 5 0,0-3 0,-1 4 0,-2 0 151,-2 1-89,1 6 1,-1-4 0,1 2-1,1-2 1,1-3 0,1 1-1,-2 0 108,-1 0 0,-1 0-39,5-1 1,1 1 1,-1 0-1,-2 0 1,-1-1-1,-1 1-89,1 0-11,2 0 1,1 0-1,0-1 1,0 1-1,0 0 1,1 0 44,-1-1 1,0 1 9,0 0 1,1 0-1,-1-2 1,0-1-19,0-2 0,0 0-4,1 5 32,-1-1 0,0 1 0,-1 0 0,-2 1 0,-2 2-37,2 2 0,-3-1 0,2-2 0,1 1 61,1 1 1,3 1 59,-1-6-135,0 1 1,0 5-1,0-1 1,1-1-1,-1-1 1,0-1-1,0 2 229,1 1 0,-3 1-201,-2-5 1,2 4-1,-2 2 1,2 0 134,3 0 0,-6 4-180,1-6 0,-1 2 1,5-3-1,1 3 132,-1 2 1,0-3 14,0 4 1,0-6 0,1 3-42,-1 0 1,0 2 479,0 6-596,0-7 1,1 6-1,-1-4 1,0 3 0,0 2-1,1 0 1,-1 0 9,0 0 1,0 0-149,0 0 1,1 0 0,-1 0 0,0 0-129,0 0 0,2 0-328,3 0 483,-9 7 0,9-6 1,-10 6-1,4-3 1,1 3-1,0 1-259,0 3 0,-4-3 217,-1 1 1,-1-4-1,3 3 1,-3 0-200,-2 0 0,5-4 84,-1 6 170,-4-1 1,7 4-1,-5-2 1,1-2 0,-1 2-1,0 1 1,0-1-261,3-2 1,-3 1 116,1 4 0,-4 3 0,5 0 0,-1-1-102,-1 2 1,3-1 234,-6-3 1,4 0 0,-2 1 0,1-1-29,3 0 1,-4 0-57,3 1 129,-1-8 0,4 6 0,-2-3 0,-1 1 1,1 0 189,1-2-66,3 1 0,-6-1 0,0 1 0,3-1 0,0 1 0,2-3 0,1 1 285,-1 0 1,0-3 363,0 4-616,0-5 1,1 8 0,-1-4 0,-1 2-1,-1-1 256,2 2-318,-3-5 1,5 7-1,-6-3 1,1 2 0,1 2-1,3 1 1,-3-1-51,-2 0 1,2 0-6,-2 1 10,-4-1 0,7 0 0,-4 0 0,4 0 0,0 1 0,-2-1 0,-2 0-118,2 0 1,2 0 50,1 1 1,0-1-1,0 0 1,2 0 65,3 1 0,-3-3 172,3-2-85,-3 2 1,3-4 0,1 6 0,1 1 0,1-3 0,-2-1 0,3-1 308,-1 1 0,0 2-270,2 1 0,1-5 0,-5-1 0,1 0 236,-1 0 1,4 0-203,-5 1 0,5 4 0,-4-5 0,2 1 106,4 1 0,1-1 136,1 5-326,0-6 0,1 5 1,-1-4-1,2 4 1,2 0 20,1-4 0,5 4 0,-5-4 0,-1 4-100,-2 1 0,3 0 111,0 1-130,0-1 1,-4 0-1,-1 0 1,2 2 0,2 1-2,1 2 1,0 0 0,-6-4 0,0-1 25,1 0 1,-1 0-95,11 0 181,-6 1 1,9-1 0,-3-2 0,3 0-1,3-3 397,3 2-348,-2-5 1,4 5-1,-7-4 1,2-1 0,4 0 412,4-2-526,-3 3 0,0-5 0,-5 3 1,2-2-1,1 0 0,-1 2 1,-2-2-168,-1-1 1,-7-4-110,-2-3 0,0 4 1,-2-6-1,-5 1-926,-7-3 1,-4-4-19,-2-1-1550,0 0 0,-1-7 2683,-3-3 1,9-3 0,-4-1 0</inkml:trace>
  <inkml:trace contextRef="#ctx0" brushRef="#br0" timeOffset="2">28578 5900 20049,'-6'-14'-1021,"4"-2"1,-3-2-1,4-2 1,1-1-1,0-1 609,0 0 0,0-2 1,0-4-1,0-2 509,0-3 1,0 1-1,0-6 1,-2-1 264,-2-2-192,2-2 1,-4 0 0,6 2-1,0 3 1,0 5 0,0 3-1,0 3 1664,0 4-1532,6-4 0,0 11 0,5-3 1,-3 3-64,-1 2 0,2 5 0,-3 1 1074,2 1-1072,-5 3 0,4 5 1,-7 4-1,0 4-346,0 4 0,1 8 32,4 2 0,-3 9 0,2 3 0,-2 1-81,-2 4 1,0 7 120,0 5 1,0 3-1,0 2 1,0 2 33,0 2 1,2 6-56,2 8 1,-2-33-1,-1 0 1,3 4-1,0 1 1,0 2 0,0 0-294,0 4 1,0 0 0,1 4-1,0 0 246,1 0 1,2 0 0,0 1 0,0 0 0,0-4-1,1 0 1,0 0 0,-1 1 134,-1-1 0,-1 1 1,1-2-1,-1 0-22,-4-1 0,0 0 0,3 0 0,0-1 0,-2-5 0,-1-1 0,-1 1 0,1 0-174,-1 0 0,-1-1 0,-2 3 1,0-1 207,0-2 0,-1 0 40,-3 1 0,1-2 0,3 37 0,-2-2 0,2 0 0,2-3 178,0-4 1,2-4-1,2-11 1,6-2 83,2-2 1,7 0-407,0-5 57,0-7 1,0-2-1,0-6 1,0 1 0,-2-1-1,-1 0 1,-5-2-679,-3-1 0,-3 0 170,-5 4 1,0-3 0,0 6 0,0-1-3468,0 0 3976,-6-4 0,1 7 0,-6-2 0,0 4 0,1 5 0</inkml:trace>
  <inkml:trace contextRef="#ctx0" brushRef="#br0" timeOffset="3">28678 10378 8449,'-15'0'761,"3"-2"1,1-1 0,3-3 207,1-2 0,4-1 0,8-7 0,5-3-501,2-5 0,7-4 0,2-5 1,1-7-1,3-7 0,4-10 119,4-8 1,-3-6-440,-13 33 0,-1 0-76,8-35 1,-11 33-1,0-2 1,10-35-1,-1-1 1,-3 3-1,-4 7 1,0 9 473,-1 10 0,-5 7-11,1 4 146,-7 9 0,3 12-347,-6 12 0,0 8 1,0 18-1,0 7 134,0 9 0,0 10-466,0 5 0,0 8 0,0 2 0,0-1-457,0 3 0,5-6-254,0 4 1,4-10-1,-2-5 1,0-6-522,5-8 1,0-7 873,2-17 0,1-6 0,0-14 0,3-14 275,1-14 0,4-12 118,-4-11 0,0-2 0,-4-7 0,-1-2 315,0-3 1,0 2-531,-6 33 0,-2 1 751,2-28 1,3 0 0,-6 16 0,0 8 0,0 8 355,-1 7 1,7 17 0,-1 2-1,3 9 1,1 5 0,6 6-789,4 9 0,3 4 0,1 11 0,2 4-505,3 3 1,-3 1-1829,4 1 833,-4 0 1,-7-2 0,-1-2 0,-1-3 0,-5-1 1358,-5-3 0,0 3 0,-6-5 0,-2-8 0,-2-8 0</inkml:trace>
  <inkml:trace contextRef="#ctx0" brushRef="#br0" timeOffset="4">29189 6966 12296,'-14'-9'-250,"2"-1"1,4 1 654,8 1 0,6 0 1,10 5-1,3-2-272,4 2 0,4 1 0,3 2 0,2-1-730,1-4 541,7 3 0,-6-4 83,4 6 0,3-6 1,-4-2-1</inkml:trace>
  <inkml:trace contextRef="#ctx0" brushRef="#br0" timeOffset="5">28379 6952 8527,'-41'-14'-4,"1"1"0,4 3 0,1 4 1,2 1-1,-2 1 0,-1 2 526,0 5 0,-4 0 1,7 7-1,2 1-516,1 2 1,3 1 0,3-2-1,7 0-993,6-3 709,4 0 1,10 4 277,7-3 0,6 9 0,12-4 0</inkml:trace>
  <inkml:trace contextRef="#ctx0" brushRef="#br0" timeOffset="6">30000 7208 16585,'9'-37'-157,"1"4"1,-1 3-1,1 3 1,-2 4-1,0 4 460,-1 3 1,-11 3 0,-6 5 0,-10 10-1,-9 11 1,-4 9 108,-5 5 1,-4 7-1,-4 4 1,-3 5-226,-2 4 1,5 4 0,-1 6 0,4 0-483,5-1 1,5-3-1790,10-1 1918,8-7 0,9 1 0,9-11 0,7-10 0,10-6-1160,10-6 1202,7-8 1,5-7 0,2-12-1,2-10 1,3-7 0,-1-6-1,-3-1 289,-3 0 1,-11 2-2,-2-2 0,-14 3 1,-10 9-1,-6 2-5,-9 5 1,-17 9 160,-15 6 0,-17 5 0,-1 9-320,-3 9 0,-10 6 0,7 3 0,-1 1 0</inkml:trace>
  <inkml:trace contextRef="#ctx0" brushRef="#br0" timeOffset="7">10294 9752 8399,'-14'-14'-324,"0"-5"0,1 0 815,4 2 1,2 9 0,7 8 675,0 8-959,0 5 1,8 2 0,5 3 0,6 1-1,3-2 1,3 0 0,2 1 18,1 1 0,7 1 0,1-2 0,2 1-107,0-2 0,5-1-243,4-2 1,13-1 0,0-4 0,5-4-971,2-4 0,-1-4 628,5-6 1,-3-4 162,3-15 1,-9-4 0,-28 11 0,1 0 0</inkml:trace>
  <inkml:trace contextRef="#ctx0" brushRef="#br1" timeOffset="8">12597 9781 8497,'0'-14'-182,"-1"-2"0,-2-1 0,-2-2 190,2 1 1,3 2-1,3 2 1,2 0 742,-2 0 1,-2 4-79,-1 1 1,-1 1 150,-4-2-701,-3 4 1,-1 14-1,-1 5 1,-1 6 177,-2 3 1,4 6-227,0 5 0,-3 8 0,-5 0 1,-2 7 119,2 2 0,-4 2-154,2 5 1,-4-5 0,4 1-1,0 0 20,-2 3 0,5-7-207,-3-7 1,8-5-1,3-11 1,2 0-654,3-3 207,1-5 0,4-4 0,3-9 0,3-5-372,-1-5 1,6-3 291,-3-6 672,2-7 0,9-7 0,1-8 0</inkml:trace>
  <inkml:trace contextRef="#ctx0" brushRef="#br1" timeOffset="9">12583 9681 8497,'0'-28'-29,"0"1"0,0 3-362,0 5 2563,0 4-1393,0 7 1,0 8-296,0 9-470,0 4 0,-1 6 1,-3 1-1,0 1 1,1-1-409,1-2 0,2 2 0,0-1-232,0-1 1,6-9 284,4-4 255,2-4 0,-2-4 0,-1-5 0,2-7 0,2-6 423,1-4 1,-1-2 0,-2-1 0,-2 1 218,2 3 0,-3-1-371,2 6 0,-1 1 0,6 9 0,0 6-582,4 6 0,-1 11-644,5 10 519,7 3 319,0 7 1,18 3 0,-4 5 0</inkml:trace>
  <inkml:trace contextRef="#ctx0" brushRef="#br1" timeOffset="10">13507 9596 13664,'0'-14'-1278,"2"6"1,1 2 0,3 1 463,2 0 969,-5 0 0,4 4 0,-9-2 945,-3-2-846,4 0 1,-7 7-1,5 3 1,-4 4 808,0 4-953,3 1 1,-7 5 0,5 1 0,-2 2-1,-3 5-118,-2 5 1,-1 4 0,0 7 0,0 0-22,0-1 0,-5 1-124,0-1 0,0 1 0,4 0 1,1-4-661,0-6 0,5-1-1794,-1-13 1656,7 0 1,-3-14 936,6-10 0,4-5 0,3-13 6,1-2 1,-5-9 0,3-2 0</inkml:trace>
  <inkml:trace contextRef="#ctx0" brushRef="#br1" timeOffset="11">13422 9639 8563,'14'-43'-201,"0"5"202,1 0 1,-1 7 0,0-3 0,0 6 619,1 4 0,-6 9-223,0 5 0,-4 7 1,3 0 271,-2 6 1,1 5-247,-3 6-335,-2 0 0,4 7 0,-6 2 0,0 4 0,0 2-217,0-1 1,-1 1 0,-2-2 0,-2-2-509,2-2 0,1-5 232,2 1 0,-5-8 0,1-2 0,1 2-232,1 2 1,2-3 635,0-1 0,13-6 0,2 3 0</inkml:trace>
  <inkml:trace contextRef="#ctx0" brushRef="#br1" timeOffset="12">9868 17088 8303,'-10'0'3316,"1"0"-2927,5 0 0,-2-6 0,6-4 0,0-2 0,0-3 262,0 1 0,5-2 0,1-2 1,0-6-133,1-3 0,4-3 1,-3-3-1,1-7-109,1-6 1,-1-6-1,7-9 1,1-6 38,2-2 0,0-1-34,-4 4-107,-1-3 0,5 15 0,0 0 0,-4 8 0,-2 12 0,-3 8 1753,1 12-1945,-5 6 1,7 16 0,-4 8 0,2 11-306,-1 9 0,2 7-256,-2 4 298,2 4 1,4 7 0,2 4 0,0 4 0,0 5 0,-1 3 0,1 1-606,1-6 0,6 1 217,-1-9 1,2-7 0,3-13-1,-1-13 135,1-12 0,-6-8-19,1-8 620,0-13 1,-1-4 0,0-16 0,-1-7 0,-2-5 0,2-7 0,-1-4 266,-1-1 0,-2-1-294,-9-4 0,4-4 1,-4-8-1,2-2 70,-1 2 1,1 1-186,-6 2 0,4 6 1,-2 7-1,-1 9 398,0 11 1,-1 13 231,-5 6-778,0 9 1,-5 5-2547,0 10 0,2 1 1454,8 4 0,3 1 0,6-6 0,0-1-1432,1 3 1,-1-6 2612,0 4 0,0-3 0,0-2 0</inkml:trace>
  <inkml:trace contextRef="#ctx0" brushRef="#br1" timeOffset="13">11488 16264 8499,'7'-19'109,"1"-2"0,1 1 1,-1-1-1,0 4 1,-2 1-1,2 2 3806,0-1-2205,-5 8-1400,3 0 1,-6 9 0,0 3 0,0 6-1,-1 6 1,-2 7 0,-4 2 226,0 3 1,-3 6-1,-4 3 1,0 3-160,-1 1 1,1 7-274,0 3 0,-5 4 0,0 2 0,2 4-173,1 4 1,8 2-132,3-2 0,4-2 1,1-8-1,1 0 178,4-4 0,9-10 30,10-8 59,-4-11 1,7 3 0,-5-9 0,2-4-1,-2-7-214,-1-4 0,-1-2 1,-2 0-1,1 0-718,-2 0 0,-1-2-1659,-2-3 0,0 2 2523,0-6 0,1-1 0,-1-4 0</inkml:trace>
  <inkml:trace contextRef="#ctx0" brushRef="#br1" timeOffset="14">12029 16676 8499,'6'-35'353,"-4"5"1,4-3-1,-1 3 1,1 1-1,2 3 909,3 2 1,0 3 0,0 9-1,-2 1-282,3 1 1,0 9-1,1 1 1,-2 8 601,-2 4-1544,-5 15 1,7-2-1,-7 15 1,-1 2 0,-1 6-1,-2 1 1,-2 1-700,-2 1 0,1-4-514,-7 5 751,1-6 0,-1 2 0,2-10 0,0-7 0,2-4-1025,0-3 0,1-15 1472,5-4 1,0-11 191,0-13 0,6-5 0,4-9 1,2-4 146,3 1 1,0-10 28,4 4 1,-3-4 0,5 3-1,-2 1 214,0-1 1,0 0-267,-5 1 1,0 7 0,-1 5 489,-4 5 1,-1 9-150,-3 2 1,-5 9-1,0 13-174,-8 6 0,-5 11-193,-1 4 1,5 1 0,-1 8-1,1 1-89,1 2 0,0 2-402,3-1 0,3 1 0,-2-2 1,2-1-1632,2-3 0,6-5 598,4 1 0,3-11 1,2-7-1,4-9-351,5-5 0,3-1 659,1 0-1528,1-12 2431,-1-4 0,1-19 0,-1-1 0</inkml:trace>
  <inkml:trace contextRef="#ctx0" brushRef="#br1" timeOffset="15">12811 16747 8499,'9'-2'1225,"1"-2"0,1-4 311,1 0 0,9-5 112,3 4-1174,2-4 1,3 4 0,-1-1 0,1 1 0,-1 1 634,1 3-1525,-7 3 1,-2-2 0,-7 1-851,-4 4 1,-9 10 0,-11 10 0,-6-1-561,-7 1 1,-3 4-666,-1-1 2491,-1 3 0,-5 1 0,-3 0 0</inkml:trace>
  <inkml:trace contextRef="#ctx0" brushRef="#br1" timeOffset="16">12867 16946 8499,'-7'14'868,"0"-6"0,9 3 0,3-6 0,4-2 1240,4-1 0,3-4-1488,2-3 1,5 2 0,5-6 0,0-2-7,1-2 0,-1 0-1496,1 4 314,-1-4 1,1 7-1,-3-5 1,-2 3 567,-5 2 0,3-5 0,0 3 0</inkml:trace>
  <inkml:trace contextRef="#ctx0" brushRef="#br1" timeOffset="17">13763 16164 8499,'-14'-14'1218,"5"1"0,1 2 502,1 2 0,1 6 0,3-1 0,-2 9-410,2 9 1,-3 8-1068,1 12 0,-6-3 1,3 7-1,-2 2-164,1 1 0,-1 1-302,-4 1 0,5 0 1,1-1-1,2 1-380,2 0 0,3-9 339,1-5 0,6-2 0,5-10 1,7-3 109,5-3 0,1-8 407,4 2 1,-2-5-1,7-3 1,-3-3 141,-2-2 0,1 0-640,-1-2 0,-6-2 0,-3 4 0,-1-2-1521,1 1 1,-8 6 518,3-2 1,-8-1 1246,4 1 0,-1-6 0,5 3 0</inkml:trace>
  <inkml:trace contextRef="#ctx0" brushRef="#br1" timeOffset="18">14090 16264 8499,'-6'-21'410,"3"5"0,-7-3 4310,-1 4-2661,-1 0 1,-3 9-506,1 6 1,6 8-464,3 11-518,4 3 0,1 13 1,0 3-1,0 3 1,0 1 1021,0 1-1940,6 6 1,-4-3-1,4 6 1,-1 2 0,1 1-1633,2 2 924,-5-7 0,5 2 0,-5-7 0,2-6 1,-2-1-2931,-1-2-73,-2-10 4056,0 0 0,6-24 0,2-4 0</inkml:trace>
  <inkml:trace contextRef="#ctx0" brushRef="#br1" timeOffset="19">14503 16505 8499,'-15'-6'2011,"1"-2"1,0-5-779,0 4 0,4 4 175,1 10-922,-1 3 0,1 12 1,1 6-1,2 4 0,2 4 1295,3 3-1788,1 1 1,1 0 0,4-1 0,6 1-1,7-1-379,5-4 1,6-9 0,4-7 0,5-6 24,3-6 1,-3-5 163,0-5 0,-7-9 0,2-11 0,-6-5 433,-8-4 1,-1-5 485,-14 1 1,-7-3 0,-11-2 0,-8 1 433,-5-1 0,-6 8-939,0 7 1,-5 6 0,5 7 0,1 3-1044,2 2 0,8 4-3146,3 6 3972,9 6 0,4 8 0,6 9 0</inkml:trace>
  <inkml:trace contextRef="#ctx0" brushRef="#br1" timeOffset="20">15171 16363 8499,'0'-17'-99,"0"3"1,0 1-1,0 0 1,0-1-1,0 0 1,0 0 719,0-1-509,0-5 1,0 2-1,0-5 1,0-3 0,0 0-1,1-3 1,3 1 0,2-1-1,2 1 321,3-1 1,1 1 0,3 1-1,-3 2 203,-2 1 1,2 5 91,-2-4-413,-4 5 1,1 2 0,-6 8 0,2 1 1136,2-1-1233,0 5 0,-5-1 0,0 12 0,0 8-45,0 5 1,-2 4-1,-1 8 1,-2 7 179,2 5 0,2 7-237,1 10-125,0 3 1,0 8 0,0 5 0,0-33 0,0 1 0,0 5 0,0 3-157,0 6 1,0 0 0,0 2-1,0 0 1,0 3 0,0 1-1,0-3 1,0-1-295,-1-3 0,2 0 1,-1-6-1,1-2 338,1 0 0,1-2 1,0 23-1,5-8 1,-2-14 561,-3-9 0,4-8-267,-3 1 1,3-6 0,-4-4 0,2-5 953,-2-4-946,-2 0 0,1-7-448,3-4 0,-2-2-620,6-2 0,-4-6 0,3-4-1180,-2-3 2065,-1 6 0,1-6 0,2 5 0</inkml:trace>
  <inkml:trace contextRef="#ctx0" brushRef="#br1" timeOffset="21">15839 17131 8499,'0'14'4054,"0"0"-1990,0-6-553,0-2-1239,6-6 1,-3-6-1,5-3 1,0-6 0,0-4-1,2-3 1,-1-1 517,1-1 1,-1-1-376,5-8-269,-6 3 1,5-12 0,-5 3-1,1-5 1,-1-5 25,-2-2 0,4-1 0,-5-5 0,-1 0-42,3 0 0,-6 9 59,4 5 0,-3 7 0,-2 9 0,0 1 273,0 3 1,0 10 169,0-1 0,-2 9-107,-3 0 0,2 10-617,-6 5 0,5 4 0,-2 3 0,1 5-167,1 5 1,-6 0-687,5 11 733,-6-6 1,10 10-1,-5-1 1,1 5-1,0 0-876,2-2 578,1-1 0,2-2 0,2-2 0,3-4 0,4-5-1208,4-8 1574,1-4 0,5-11 0,1-2 0,1-6 1,1-9 129,0-9 154,-4-6 0,7-10 0,-6-3 0,-2-3 1,-1-1-1,-3-1 0,-4 0 1235,-4 1 0,1 4-919,-1 0 1,0 1-1,-5 1 1,0 6 520,0 5 0,0 12-460,0-1 1,-2 9-1,-1 2-41,-2 6 0,0 11-609,5 10 1,0 3-1,0 1 1,2 2-105,3 4 0,1-3-401,4 7 0,2-2 0,-2 4 1,2-4-966,3-1 0,-1-2 405,0-4 1,2-3 0,0-2-1,-1-6-865,-2-7 0,-2-5 2063,3-6 0,0-6 0,1-2 0</inkml:trace>
  <inkml:trace contextRef="#ctx0" brushRef="#br1" timeOffset="22">16664 16662 12886,'1'-10'2928,"4"2"1,4 0-1864,4 0 1,6 4 0,0-4-1,0 0-872,1 0 0,-2 5 1,6-2-1,-1 4-912,-1 1 1,-1 0-944,-7 0 1,0 0 0,1 0-1711,-1 0 0,-6 6 3372,-4 3 0,-2 10 0,-2 3 0</inkml:trace>
  <inkml:trace contextRef="#ctx0" brushRef="#br1" timeOffset="23">16749 16846 8499,'-8'10'766,"3"-1"4120,4-5-3667,1 2 1,3-6-1,5 0 1,6 0 580,2 0 1,1 0 686,2 0-2345,3-6 1,2 4-1,-2-3 1,-1 2 0,-2 0-2170,1-2 0,-4 0 0,3 4 2027,-3-4 0,-2-3 0,0-6 0</inkml:trace>
  <inkml:trace contextRef="#ctx0" brushRef="#br1" timeOffset="24">17303 16377 8499,'0'-9'33,"0"-1"0,-1-1 608,-4-1 1,4-3-1,-4 1 1,3 0 270,2 0 0,0 0 1,0-2-1,2-2 123,3-1 1,2 1-614,8 3 0,7 1 1,5 0-1,6 0 402,3-1 0,7 6-286,4-1-528,7 7 0,-5-1 0,1 10 0,-7 8 1,-10 10-406,-7 7 0,-8 7 0,-8 8 0,-7 3-509,-6 2 1,-16 5 359,-9 6 1,-12 6-1,-1-5 1,-5-1-541,0-5 0,7-12 882,1-2 0,6-7 0,1-9 0,7-3 395,10-5-31,6-10 1,10-2 0,4-7 0,6-2 707,6-3 0,9-2-584,1-8 0,1 1 0,4-2 0,-3-1 327,-2-2 0,1 0-717,-1 5 0,1 0 0,-1-1 1,-1 1-1857,-3 0 0,1 1 1085,-6 4 0,1-2 875,-1 6 0,-3-6 0,5 3 0</inkml:trace>
  <inkml:trace contextRef="#ctx0" brushRef="#br1" timeOffset="25">18142 16207 8499,'-1'-19'311,"-2"-2"0,-2 1 1015,2-1 0,1 2 0,2 5 0,2 1-208,2 4 1,4-2-1,8 6 1,1 2-117,2 1 1,0 4-1071,-4 3 0,4-2 0,1 8 0,1 3-786,-1 3 1,-2 7 331,-9-5 0,2 11 0,-6-1 0,-2 1-965,-1 0 1,-2 0 1090,0 3 0,-5-3 0,0 3 0,2-5 340,1-4 0,2 1 243,0-6 1,2 5 0,4-5 0,8-3 726,9-5 1,3 1-568,3-2 0,-1 3 0,-1 1 0,-3 0 344,-5 0 0,-10 7-497,-4 2 0,-16 4 0,-11 2 1,-13-1 65,-12 1 1,-7-6-402,-3 1 1,2-7 0,3 1-1,6-7-1580,6-6 1070,6-4 1,15-9-1,9-4 651,13-6 0,21-7 0,6 3 0</inkml:trace>
  <inkml:trace contextRef="#ctx0" brushRef="#br1" timeOffset="26">19010 16861 8499,'9'0'656,"1"0"1,1 0 0,1 0 0,2 0 6399,1 0-6271,-1 6 0,-5 3 1,-1 10-1,-1 5 1,-4 3-1,-2 3 1,-1 2-1,0 2 1,-1 3-5613,-4 2 4827,-3-4 0,-12 6 0,-3-5 0</inkml:trace>
  <inkml:trace contextRef="#ctx0" brushRef="#br1" timeOffset="27">19834 16605 8499,'29'-29'78,"-6"1"0,1-2 1,3-3-1,3-7 1,5-4-1,-1-3 1,3-1 1629,-1-1-1139,2 5 1,-2-5 0,-3 8 0,-4 3 0,-5 6 0,-7 7 0,-6 6 0,-6 3 662,-4 2 1,-2 6-1,-6 4 1,-7 5-907,-8 9 0,-9 5 0,-4 15 0,-3 4-502,-6 4 1,1 4-151,-4 6 0,-2 1 0,1 4 1,2-1-83,2 2 1,3 1-436,3 2 1,0 0-1,10-2 1,7-2-559,9-6 1,7-9 1131,10-5 1,10-6-1,14-8 1,9-11 184,8-10 0,4-7 292,7-10 1,5-5 0,-2-8 0,-5-1 39,-6 2 1,-8 1 592,-8 1 1,-3 2 0,-16 4-1,-7 5 678,-9 7 0,-15 5-1344,-16 6 1,-12 1 0,-15 6 0,-3 5-538,-2 6 1,10 6-470,-2-6 1,11 1 0,5-4-1,13-1-1685,12 0 2516,8-6 0,21-2 0,3-6 0</inkml:trace>
  <inkml:trace contextRef="#ctx0" brushRef="#br1" timeOffset="28">20175 15681 8499,'0'-15'468,"0"1"0,0 0 0,0 0 0,2-2 0,4-1 1,9-2-1,8 1 387,9 3 1,4 2-1,8 3 1,2 6 0,2 2-1,-3 2-415,0 0 1,-14 6 0,-5 5 0,-9 5-263,-9 3-184,-5 7 0,-11-4 0,-5 6 0,-6 0 0,-3-1 0,-1-1 0,1-4-318,3-2-309,9-1 0,7-5 0,14-1-1581,13-3 0,9-4 1238,10-6 1,5 0 975,5 0 0,2 6 0,2 2 0</inkml:trace>
  <inkml:trace contextRef="#ctx0" brushRef="#br1" timeOffset="29">20716 16775 8499,'28'-6'619,"1"-2"0,1-1 1,1-1-1,4-1 1,1-1-1,2-3 995,-1 1 0,-3 6 0,-7 3 0,-3 4-2061,-5 1 0,-8 0 0,-3 1 1,-4 4-5104,-5 5 4180,-5 2 0,-13 9 1370,0 3 0,-13 2 0,2 3 0</inkml:trace>
  <inkml:trace contextRef="#ctx0" brushRef="#br1" timeOffset="30">20758 17031 8499,'8'0'235,"5"0"1,-5 0 1685,6 0 0,-5 0-136,1 0-1392,-1 0 0,10 0 0,2-1 0,1-4 0,3-5-785,2-2 1,-2 2-1,2 1 392,3-2 0,8-8 0,-1-3 0</inkml:trace>
  <inkml:trace contextRef="#ctx0" brushRef="#br1" timeOffset="31">21725 16335 8499,'-9'-16'251,"-1"0"1,1 0-1,-1 5 1,2 2 1962,2 1 1,-5 5 0,3 1-941,0 10 1,2 3 0,6 14-1,0 4-632,0 2 0,6 9 0,2-1 0,2 7-630,-1 6 1,0-1-321,6 1 0,-1-5 0,0 4 1,2-1-1490,3 1 0,-3-10 1797,3 2 0,-4-10 0,0 2 0</inkml:trace>
  <inkml:trace contextRef="#ctx0" brushRef="#br1" timeOffset="32">22209 16050 8499,'0'-28'341,"0"-1"0,0 1 0,0 0 0,0-1 0,-2 2 0,-1 4 1869,-2 4 0,0 8-1046,5 1-564,0 7 0,0-2 0,2 8 0,3 4 0,4-1 1,4 4-1,3 1 686,3 4 1,3 4 0,6-1-1,1 2-407,-1 2 0,2 8-688,3 8 1,-1 5 0,4 4 0,-1 5-49,-4 4 1,-5 2-272,-3 4 0,-7 3 0,-2 6 0,-7 0-675,-6 0 0,-7-2-51,-3-2 1,-10 1-1,-7-7 1,-4-2-736,-3-6 0,-5-2 1589,5-4 0,-6 4 0,2 6 0</inkml:trace>
  <inkml:trace contextRef="#ctx0" brushRef="#br1" timeOffset="33">23303 16690 8499,'-1'10'144,"-4"-1"205,3-6 1,-4 2 0,6-10-1,2-4 187,2-4 1,0-1 0,5 0 0,2-1 34,2 1 1,1-6-1,0-4 1,0-3-14,1-1 1,4-2-414,0-3 0,6-4 0,-3-5 0,2-3 29,-1-2 1,1 3-67,4-4 1,-4 9 0,-2 2 0,-1 3-9,-4 2 1,-1 4-189,-2 4 0,-1 8 0,-2 8 1,-2 2-42,2 3-55,2 1 0,6 9 0,2 4 0,-1 6-187,1 7 1,-1 3 260,-1 1 0,-1 7 0,4 3 0,-2 3-153,-2 1 0,-3 1 47,0 0 1,-8-5 0,-2-1 0,-3 3-59,-2 1 0,-3-5 294,-7-2 1,-6-6 0,-12-3 0,-1-3-89,1-1 0,-5-2-80,0-5 0,-2-4 0,3-1 1,-1 1-225,2-3 1,1 0-72,1-7 0,2 0 0,2-2 1,3-1-421,1-2 0,2-6 391,5 2 1,2 1-1,2-2 472,5-1 0,4-1 0,1-3 0,0 1 0</inkml:trace>
  <inkml:trace contextRef="#ctx0" brushRef="#br1" timeOffset="34">23261 16704 8160,'14'0'1178,"0"0"1,0 0-648,1 0 1,-1-1-121,0-4 1,7 3 0,2-2 0,4 2 255,1 2 0,7-2-549,3-2 1,3 1 0,2-5 0,0 1-913,-1 4 1,2-3-656,4 1 1,1-6-1,5 3 1449,-2 0 0,0-11 0,5 4 0</inkml:trace>
  <inkml:trace contextRef="#ctx0" brushRef="#br1" timeOffset="35">23261 17060 8499,'0'-10'596,"0"1"0,1-1 576,4 2 0,3-3 0,8 5 1,3 0-725,4-1 0,4 1 0,3 3 0,3-3-267,5-2-434,10 5 1,1-9 0,3 6 0,-3 0 0,-3-2 0,-2 2 0,-3-1-2003,0 4 0,-11 2 597,-2 1 0,-15 1 1658,-3 4 0,-20 9 0,-6 8 0</inkml:trace>
  <inkml:trace contextRef="#ctx0" brushRef="#br1" timeOffset="36">23460 17216 8499,'-19'14'255,"0"1"0,1-6 221,9 0 1,3-4 705,6 5-764,0-7 1,11 3 0,4-6 0,8 0 0,7 0 358,6 0 1,7-6 0,2-4 0,4-2-953,2-2 1,-1-2-927,3-3 0,0 3 1,-4-3 1100,2 3 0,1-4 0,5-2 0</inkml:trace>
  <inkml:trace contextRef="#ctx0" brushRef="#br1" timeOffset="37">25536 15240 8499,'0'-21'25,"0"-1"0,0-5 1,0 2-1,0 2 0,0-3 358,0-1 1,4 4 0,1 1 0,0 1 698,1 4 1,-4 1-1,4 3-465,0 4 1,-4 6 0,3 11-1,-5 9-290,-5 8 1,2 2-1,-5 11 1,1 3 76,4 5 1,2 3-320,1 3 0,0 3 1,0-3-1,0 5-112,0 5 0,0-5-667,0 0 0,4-1 0,3-5 0,1 1-1075,3 0 1,0-11 829,-2 2 1,2-12-1,-4 0 939,1-6 0,-5 5 0,3 6 0</inkml:trace>
  <inkml:trace contextRef="#ctx0" brushRef="#br1" timeOffset="38">24938 16576 8499,'-22'-4'9,"2"-1"0,1 0 364,0-1 0,0 4 0,5-3 0,1 2 2316,4-1-2169,2 2 1,9-4-1,3 6 1,4 0 234,4 0 1,2 0-485,4 0 1,3 0-1,9 0 1,3 0 154,9 0 1,7-7-286,12-2 1,9-4 0,-30 6 0,2 0 0,4-1 0,1 0-368,5-1 1,3-1 0,9 0-1,2-2 228,8-2 0,2 0 0,-21 3 0,1 0 0,1 0 0,2-1 0,0 1 0,1 0 0,0 0 1,0 0-1,1 0-76,0 0 1,1-1-1,0 0 1,0 2-1,1 0 1,0 0 46,2 0 1,0-1-1,1-1 1,-1 1 0,1-1-1,-1 1 1,-2-1-1,0 1 1,-1 0 0,-3 1-1,-1-1 1,-1 1-40,-2 0 0,0 0 0,-1 0 0,23-4 1,-1-1 48,-3 1 1,-1 0 0,-5 2 0,-2 0-1,-4 1 1,-2 0 0,-7 1 0,-2 0 108,-5 1 1,-3 0-1,23-5 194,-14 4 1,-14 4 13,-9 6 1,-20 0-109,-14 0 1,-11 2-1,-4 1 1,-1 3-496,1 2 0,-4-3-671,5 4 0,-4-1 1,5 3-1,4-3 974,3-1 0,1 10 0,-4-1 0</inkml:trace>
  <inkml:trace contextRef="#ctx0" brushRef="#br1" timeOffset="39">25152 17614 8357,'0'-14'83,"0"-5"0,0 0 0,0 2 1,0 1-1,-2 2 1669,-3-1 1,4 6-471,-4-1 1,3 9 0,2 1 544,0 8-1569,7 4 1,-4 9 0,6 3 0,2 4 0,4 5-1,4 5 1,3 3 159,0 2 1,5 6-499,-4 3 0,0 3 1,0 2-1,1 0-433,-2 0 0,3 0 466,-6 0 1,-5-4 0,-6-2 0,-1-9 91,-4-5 0,-2-7 116,-1-16 1,-1-6 0,-4-3 559,-4-4 0,2-9-369,3-6 1,-3-2 0,3-7 0,0-3 227,3 0 0,1-4-395,0-4 1,5-2 0,1-8-1,2-2 159,3-1 0,-3-7-251,1 2 1,1-11 0,4-9 0,0-5 44,0-2 0,-7 38 0,1 0 7,6-35 0,-5 0 0,-1 7 0,-2 6-75,-2 11 1,-3 10-78,-1 19 1,0 2-750,0 7-2277,-6 6-1543,-2 2-126,0 6 2915,2 0 0,7 0 1181,4 0 1,3-2 0,6-1 0,-1-3 605,-4-2 0,10 5 0,-3-4 0</inkml:trace>
  <inkml:trace contextRef="#ctx0" brushRef="#br1" timeOffset="40">25678 17230 8499,'-15'-8'249,"6"-3"1,0 7 0,-3-1 0,0-1 1596,-2-4 1,6 2-822,3-1 0,5-1 0,5-2-405,4 2 1,10-3 0,6 4 0,7-5 305,6-5 1,11 1-718,8-5 1,8-1 0,-27 9-1,1 0 1,4-1 0,1-1-349,4-2 0,2 0 1,6-2-1,2 1 139,5-1 1,1-1 0,4-1-1,0-1 1,5-1 0,1 1 0,2-1-1,0 1-102,-25 8 0,1-1 1,0 1-1,-1-1 0,0-1 1,0 1 3,23-7 0,-1 0 0,-5 1 0,-2 1 0,-7 2 0,-1 0 1,-2 2-1,-1 0-184,-3 0 0,0 1 0,-5 0 0,-1 1 263,-2 1 1,-3 1 0,26-8 0,-17 5-1,-10 6 591,-12 6-446,-12 4 1,-11 1 0,-10 1 0,-6 4 172,-6 4 1,-1 2-620,-5-1 0,5 3 0,-1-4 1,5 4-2233,4 1 0,-1 5-571,7 0 3123,-7 0 0,3 1 0,-6 2 0</inkml:trace>
  <inkml:trace contextRef="#ctx0" brushRef="#br1" timeOffset="41">25905 17898 8499,'6'-15'129,"6"-3"1,5-2 0,7-2-1,2-2 1327,3 2 0,1 1 0,2 7 0,1 1-717,-2 4 1,-1 3 0,-3 7 0,-3 6 0,-7 7 0,-6 9-807,-6 9 0,-3 6 1,-6 9-1,-3 4-100,-8-1 1,-7 4 0,2-6 0,-2-1-806,-4 2 1,6-10 771,1 4 0,3-11 0,3-4 0,4-7 326,4-6 1,5-7 508,5-3 0,9-7 0,11-7 0,9-10 270,8-6 0,2-4-500,9 1 1,-6 1 0,4 2 0,-3 3-265,-2 1 1,-9 2-858,-9 5 1,-6 6 0,-8 3-6399,1 4 4653,-7 1 2461,-2 0 0,-6 6 0,0 2 0</inkml:trace>
  <inkml:trace contextRef="#ctx0" brushRef="#br1" timeOffset="42">26772 17500 8499,'-14'0'22,"-5"0"1,0 0 0,2 0 0,1 0 1117,2 0 0,1 2-495,4 3 1,4-4-1,10 4 1,6-3-97,6-2 1,5-5 0,7-1 0,-1-2 392,1-3 0,5-2-507,4-1 1,5 0 0,4-1 0,4 1 399,-1 0 1,1 0-715,-4-1 1,-2 6 0,0 1 0,-5 2-618,-7 3 0,-4 1-830,-6 2-762,-9 0 1,-7 6 582,-7 4 1,-7 2 0,-2 3 1504,-4-1 0,-1 0 0,0 0 0</inkml:trace>
  <inkml:trace contextRef="#ctx0" brushRef="#br1" timeOffset="43">27028 17628 8499,'0'-9'635,"0"-1"152,0-1 145,0 5 1,0-7-1,2 5 366,3 1 1,-4 7 0,4 11-1,-3 8-798,-2 9 0,1 2-482,4 8 1,-4 5 0,4 4-1,-3-1 51,-2-2 1,5-1-321,-1-1 0,1 1 0,-5-2 1,0-3-782,0-5 1,-5-4-327,1-6 1,-8-2 0,3-9-730,-4-2 1,5-5 2086,4-10 0,-4-9 0,0-8 0</inkml:trace>
  <inkml:trace contextRef="#ctx0" brushRef="#br1" timeOffset="44">27171 17671 8499,'-8'-14'201,"1"0"1,6-1 2257,-4 1 352,3 6-1638,-4 2 0,8 3 0,2 3 2113,6 6-2853,3 11 0,1 6 0,0 5 0,0 0 0,0 2 0,2 2 0,2 3 551,1 1 1,0 0-1090,-5 2 0,0-3 0,0-6 0,0-1-206,1 0 1,-3-1 82,-2-3 1,2-5-1,-4-8-705,0-2 0,0-5 99,-3 0 1,-4-8 0,6-6-1057,-1-2 0,-3-3 1890,7 1 0,-7-6 0,3-3 0</inkml:trace>
  <inkml:trace contextRef="#ctx0" brushRef="#br1" timeOffset="45">28166 17571 8124,'0'-15'35,"0"-3"0,0-1 1,0 2-1,0 1 1,1 2 794,4 0-647,3 0 0,0-1 0,-2 1 0,1 0 1,0 0-1,1-1 0,-1 3 0,-3 1 915,1 1 1,0 6 452,-5-6 0,-2 7-1073,-2-2 1,-3 10 0,-4 4-1,0 6-152,-5 4 1,2 3-208,-5 6 0,3 2 0,2 3 1,0 5 139,0 3 1,1 2-320,4 0 0,2-1 0,7 2 0,3 2-153,7 2 1,6-1 18,12-4 1,7-2-1,3-5 1,3-6-290,2-5 1,-1-9 244,1-2 0,-7-6 0,-3-8 1,-3 0-657,-1 0 1,-12 0-739,-3 0 0,-9-1 1632,0-4 0,-10-9 0,-3-8 0</inkml:trace>
  <inkml:trace contextRef="#ctx0" brushRef="#br1" timeOffset="46">28592 17486 8124,'0'-14'7,"0"0"0,0 0 0,0-1 334,0 1 1,5 0 0,0 0 0,-2-1 817,-1 1-800,-2 0 158,0 0 0,0 4 1,0 1 938,0-2-982,0 4 0,0 3 1,0 8 34,0 6 1,0 3 0,0 1 0,0 2 265,0 3 1,0 1-450,0 4 1,0 3 0,0-4 0,0 6 184,0 4 0,4-1-396,1 5 1,6-3-1,-3 4 1,1-1 74,1 0 0,-2-1-200,1-3 0,4-3 0,-5 2 0,1-7-656,1-6 0,-5-3-612,4-2 0,-4-6-2110,4-3 2282,1-4 1,-1-7 0,-1-3 0,-2-4 1105,-2-1 0,3-7 0,1-1 0</inkml:trace>
  <inkml:trace contextRef="#ctx0" brushRef="#br1" timeOffset="47">29033 17273 8124,'0'-14'147,"0"0"0,0-1 794,0 1 0,0 0-232,0 0 102,0 6 0,2 1 1,2 7-1,6 2 196,3 3 1,1 7-1,0 9 1,0 1 137,0 3 0,1 8-772,-1 5 0,0 3 1,0 2-1,0 0-71,1-1 1,-1 6-199,0-1 0,-4 1 0,-3-6 1,1 1-170,0 0 1,-5-6 2,2 1-288,-3-12 1,-2 5 0,-2-10 0,-1-1-1,-3-1-1626,-2-6 1,3 0-1,-4-7-3164,-2 2 5140,4-5 0,-12-3 0,3-8 0</inkml:trace>
  <inkml:trace contextRef="#ctx0" brushRef="#br1" timeOffset="48">29062 16875 8124,'-13'-2'423,"2"-1"378,1-2 0,7-6 0,-2 2-269,4-4 0,1 4 0,1 1 0,4 0 488,5 0-872,2-1 0,4-1 1,1 1-1,4-2 0,0 0 1,1 1-1,-2 4-43,1-1 1,2 6 0,-4-4 0,-3 5-436,-5 5 1,0 7 134,-6 7 1,0 7 0,-5-3 0,0 6-212,0 4 0,-2-3 268,-3 3 1,2-3 0,-5-1 0,2-3-23,3-2 0,1-3 456,2-7 1,0 0 0,2-1 489,3-4 0,3-2-514,6-7 0,2-2 0,1-3 0,2-4 245,-2-4 0,1-1-502,1 0 0,-4 1 1,3 2-1,-7 2-2481,-6-3-1310,2 6 3776,-5-6 0,4 4 0,-6-7 0</inkml:trace>
  <inkml:trace contextRef="#ctx0" brushRef="#br1" timeOffset="49">29218 15709 8124,'-14'0'-16,"-1"0"0,1 0 0,0 0 0,0-1 306,0-4 1,-1-1 0,1-4 0,0 4 0,0 1 447,0 0 1,4 2-1,2 8 1,2 4-207,3 4 1,1 1 0,4 0 0,2 2-84,6 3 0,9-3-400,5 3 1,4-5-1,7-3 1,7-3 4,9-2 1,4-7-288,2-9 0,2-9 0,1-6 0,4-7-490,6-5 0,-10-11 546,-29 23 0,-1-2 50,29-28 1,-21-2-1,0 0 1,-10 2 0,-9 4 156,-9 9 0,-21 7 1,-13 11-1,-12 7 76,-10 6 0,-5 6 84,-6 10 0,2 4 0,1 12 0,2 7 373,-2 8 0,5 6-385,2 0 0,9 12 0,7 3 1,5 4 17,7 7 0,11-8-141,8 7 1,16-9-1,17-6 1,16-6 57,15-6 0,2-18-185,10-13 1,-2-7 0,0-9 0,4-7 88,-39 4 1,1-2-1,-3-4 1,0-3-16,1-1 1,0-2-1,27-21 1,-9-4 0,-8 2-262,-9 3 1,-10 7-821,-10 7 1,-10 5 1078,-4 9 0,-16-6 0,-5-2 0</inkml:trace>
  <inkml:trace contextRef="#ctx0" brushRef="#br1" timeOffset="50">30853 14032 8044,'-5'-24'49,"-1"2"1,0 1 0,-1 2 0,4 0 0,2 0 493,1 2 1,0 1 0,-2 4 0,-1 1 1443,-2 1-1621,0 7 0,5 3 0,0 11 0,0 8 133,0 9 1,0 2 124,0 8-438,0 0 1,7 6 0,2 2-1,4 3 1,1 2-53,0 2 1,0-2 0,1 0 0,-1-3-212,0-2 1,2 2-402,3-6 1,-8-2 0,3-12 0,-3-1-1557,-3-3-1316,5-4 1288,-12-12 2062,6-1 0,-7-20 0,0-3 0</inkml:trace>
  <inkml:trace contextRef="#ctx0" brushRef="#br1" timeOffset="51">30583 14984 8142,'-22'0'435,"1"0"1,7 0 0,0 0 1465,-1 0 0,6 0-1314,0 0 0,12 5 1,1 0-1,9-2 92,6-2 0,9-1-288,10 0-209,10-6 0,4-2 1,10-6-1,5-2 0,9-3 221,-34 7 1,2 0-334,1 2 1,1 0-1,7-5 1,2-2-1,1 2 1,1 0-1,3-1 1,0-1-1,2-1 1,0 0-1181,0-1 0,-1 1 1136,-5 3 1,-2-1-1,0-2 1,-2 1 0,-7 3-1,-1 0 1,-3 0 0,-2 1-1,32-12-60,-7 1 1,-19 6 0,-7 0 0,-8 3-71,-6 6 1,-8-2 153,-7 6-50,-6 0 0,2 5-588,-10 0 1,4 2 0,-4 3-801,4 4 1,2-1 755,4 1 1,-4 1 0,4 4 0,-3 0 1247,-2 1 0,-7 5 1,0 2-1</inkml:trace>
  <inkml:trace contextRef="#ctx0" brushRef="#br1" timeOffset="52">29829 14771 8078,'-14'-5'88,"0"0"1,0 2-1,-1 2 1187,1 1-1048,6 0 1,2 1 0,6 4-1,0 4 1,2 2 0,2 1-1,6-5 1,2 0 2299,3-4-2315,-1-1 1,6-2 0,4 0-1,3 0 1,1 0 0,1 0 0,1 0-211,3 0 0,-8 0-299,4 0 1,-6 0 0,3 0-1,-4 0-1786,-2 0 2083,6 0 0,-4-7 0,6-1 0</inkml:trace>
  <inkml:trace contextRef="#ctx0" brushRef="#br1" timeOffset="53">30867 15652 8129,'-8'-1'211,"4"-4"1,2-5 308,2-2 0,8-1 1,4 2-1,7 2 0,4-2 1,2-2 183,2-1 1,1 0 0,2-1 0,2 1 495,1 0-1119,0 6 1,-4 2-1,-3 6 1,-2 0 0,-5 1-1,-5 4 1,-4 4 97,-6 4 1,-2 8-296,-2 2 1,-6 4-1,-4 3 1,-2 2-357,-3 1 0,0 0 259,-4-4 0,3-1 0,-3 0 0,5-1-233,4-3 544,-2 3 0,10-11 53,-3 3 1,12-12 72,7-7 1,2-4-1,7-7 1,3 1 252,0-1 1,1-1-346,-3-3 0,3 1 0,-4 0 0,3 0 28,-3-1 1,-2 6-317,-7-1 1,-4 6 0,-1-4-2235,2 2-2343,-4 1 4733,-1-2 0,0 6 0,2-5 0</inkml:trace>
  <inkml:trace contextRef="#ctx0" brushRef="#br1" timeOffset="54">31692 15510 8129,'-10'-5'2914,"1"1"-2384,-1-1 1,2 6-1,4 4 1,4 3 1934,4 0-2238,4 5 1,7-5 0,-1 6-1,0 0 1,2 0 0,1 0 0,2 1 482,-1-1-942,4-6 1,-7 4-1,6-2 1,-2 1 0,0 0-2952,-2-2 1659,-7-5 1,2 8 1523,-2-2 0,-4-4 0,0 0 0</inkml:trace>
  <inkml:trace contextRef="#ctx0" brushRef="#br1" timeOffset="55">31919 15411 7946,'-8'-7'1142,"2"4"2284,6-6-2682,-6 5 0,4 0-455,-3 8 1,-1 4 0,1 8 0,1 2 189,-3 1 1,6 4-440,-4-4 0,-1 6 1,-1-1-1,1 3-364,0 1 1,-4-4-78,5 0 0,1-1 1,4 4-1,0-3-417,0-5 0,0-3-86,0-2 1,0 0-1630,0 0 1101,0-6 1432,6-1 0,-4-7 0,4 0 0</inkml:trace>
  <inkml:trace contextRef="#ctx0" brushRef="#br1" timeOffset="56">32061 15396 7398,'0'-9'-968,"0"-1"2295,0-1 0,0 3-338,0-1 0,2 6 0,3-2-366,4 4 1,-1 5-1,2 3 1,-1 0 175,-1 5 0,5 5-456,-4 2 0,4 1 1,1-2-1,-1 2-226,-4 2 1,4-4-386,-4 1 1,2 1 0,0-1 0,-3-1-1632,-1-3 1,2 0 1010,-4-1 0,4-5 0,-2 1-1758,0 1 2646,-3-5 0,8-6 0,-4-8 0</inkml:trace>
  <inkml:trace contextRef="#ctx0" brushRef="#br1" timeOffset="57">32488 15254 7950,'0'-9'2054,"0"-1"1,2 7-1721,2-2 1,-1 10 0,7 5 0,1 2 0,0 4 0,0 1-216,-1 2 1,-3 7 0,5-4 0,-3 1-332,2 1 1,-5-2 0,1 4-1,-3-3-1594,1 2 1,0-2 303,-5 0 1502,-6-5 0,-2 9 0,-6-5 0</inkml:trace>
  <inkml:trace contextRef="#ctx0" brushRef="#br1" timeOffset="58">32502 14117 8048,'0'-14'-255,"0"-1"0,2 1 1,1 0 1630,2 0-1020,-1 0 1,-4-1 0,0 1 0,0 0 0,2 1 0,1 2 2712,2 2-2575,0 6 1,-5 3-262,0 9 1,-2 5 0,-1 5-1,-3 5 99,-2 3 1,5 3-239,-2 3 0,3-1 0,2 4 0,0 0 33,0 1 1,2-4-242,3 5 0,4-5 1,8 3-1,4-1-42,1-3 1,3-9 27,8-4 1,-1-5 0,4-4 0,-1-5-718,-3-4 0,-2-1-113,-2 0 1,-6-6-1,-3-4 958,-3-2 0,-14-9 0,-4-1 0</inkml:trace>
  <inkml:trace contextRef="#ctx0" brushRef="#br1" timeOffset="59">32161 13307 8286,'0'-21'253,"0"0"0,0-2 0,0 2 0,0 2 0,0 0 1115,0 2 0,2 8-419,2 4-826,-2 3 0,4 10 1,-6 6-1,0 8 1,-1 5-1,-3 3 0,-2 2-97,-2 1 1,5 5 0,-2-3 0,4-1-289,1 1 1,0-2 144,0-4 1,6-2-1,5-4 1,7-4-290,5-3 1,6-3 247,4-4 1,3-2 0,7-9 0,-1-3-215,1-4 0,-5-9 80,0-1 0,-8 0 1,-3 5-1,-11 0-358,-10 0 1,-4 0 649,-2-1 0,-7 1 0,-1 0 0</inkml:trace>
  <inkml:trace contextRef="#ctx0" brushRef="#br1" timeOffset="60">32289 13335 8179,'8'-6'130,"0"4"1146,-4-3 0,0 4-680,5 1 0,1 1 0,4 4 1,2 6 457,3 7 0,1 5-771,4 10 1,1-1-1,-6 4 1,0 1-581,2-1 1,-6 2-269,4 5 0,-5-7 1,-2-3-1,-3-5-4021,2-4 4586,-5-3 0,7-7 0,-5 0 0</inkml:trace>
  <inkml:trace contextRef="#ctx0" brushRef="#br1" timeOffset="61">32715 13577 7957,'-7'0'25,"0"-7"0,9 6-522,3-4-399,-4 3 896,12 2 0,-5-6 0,6-2 0</inkml:trace>
  <inkml:trace contextRef="#ctx0" brushRef="#br1" timeOffset="62">32758 13449 8159,'-14'-14'427,"1"-1"515,4 1 1,-4 1 652,4 4 1,1 3-1222,-2 6 1,7 1-1,-2 4 1,4 6 11,1 6 1,0 6-23,0 5-456,0 0 0,3-4 0,5 0 1,6 1-1,3 2-523,4 1 0,-4-6 1,7-3-1,1-3-470,2-2 0,2-6 746,-1-3 0,-4-3 0,-2-2 0,-3-2 163,-7-3 1,1-4 237,-8-10 1,-2 2-1,-9-6 1,-7 1 422,-4 0 1,-9 5-193,3-2 0,1-2 1,-1 2-1,3 4-128,3 3 0,1 0-385,2 2 0,6 2-2784,3-1 3004,10 6 0,3-3 0,6 6 0</inkml:trace>
  <inkml:trace contextRef="#ctx0" brushRef="#br1" timeOffset="63">33042 13463 8249,'7'-10'1879,"2"1"1,-1 6-1511,2-2 1,-1 4 0,4-1 0,-2-1-155,-2-2 1,1 0-1,4 5 1,0 0-410,0 0 0,1 0-365,-1 0 0,0-4 0,0-1 559,1 2 0,-1-5 0,0 0 0</inkml:trace>
  <inkml:trace contextRef="#ctx0" brushRef="#br1" timeOffset="64">33114 13093 8159,'-8'-9'-4,"3"-1"0,3-1 245,2-1 1,0-3 0,0 1 0,0 0 240,0 0 0,7 1 1,2 2-222,4 2 1,1 5 0,0 0-254,0 2 0,-1 8 0,-2 4 0,-3 4-142,-2 5 1,-1 2-29,-5 2 0,0 4 0,0-3 0,0 3-61,0 1 1,0-1 197,0-3 1,0-4-1,0-6 1,0 1 133,0-1 0,2-6-135,2-3 0,6-4 0,9-1 1,5 0-390,2 0 1,1-6-163,-3-4 0,1-2 577,-6-3 0,6-5 0,-2-2 0</inkml:trace>
  <inkml:trace contextRef="#ctx0" brushRef="#br1" timeOffset="65">33384 12951 8159,'0'-14'591,"0"0"360,0 0 0,1 1-750,4 3 1,-2 4-293,7 6 0,-7 2 0,3 1 0,-1 3-246,0 2 0,-1-3 71,-4 4 1,0-4 75,0 4 1,0-4 76,0 5 134,0-7 34,0 3-70,0-6 1196,0 0-1059,0-6-20,0 4 4,0-4 0,2 6-175,3 0 0,-2 5 35,6-1 0,-6 7-205,2-1 0,-3 3 88,-2 1 1,0-5-1,-2-1 1,-1 0-13,-2 0 0,1-3 143,4 4 122,0-6-88,0 4 0,1-7 205,4 0-43,3 0 1,4 1 0,-1 4 21,-1 4 1,-7 4-66,2 1 1,-4 1 0,-1-1 0,0 0 239,0 0 1,0 0-348,0 1 1,0-1 0,0 0-1,0 0-701,0 0 1,-1-4 674,-4-1 0,-3-5 0,-6 2 0</inkml:trace>
  <inkml:trace contextRef="#ctx0" brushRef="#br1" timeOffset="66">33512 12866 8159,'0'-14'289,"0"-1"0,0 1 1,0 0 756,0 0 0,6 6 1,3 3-747,4 4 0,3 12 0,1 4 1,4 6-1,1 4 0,3 4-93,2 4 0,0 3 0,-2 8 0,-3 2-633,-1 2 0,-4 4 76,-7-5 0,-4 2 1,-8-3-1,-2 1-666,-6-1 0,-9-3 1016,-4-5 0,-11 3 0,-2-5 0</inkml:trace>
  <inkml:trace contextRef="#ctx0" brushRef="#br1" timeOffset="67">33298 12198 8159,'-14'-15'63,"0"1"0,1 0 0,4 0 1,4 0 387,4-1 0,7 1 0,3 2 0,6 2-183,3 5 1,0 4 0,6 1 0,1 0 58,2 0-268,-5 0 1,3 11 0,-6 5 0,-2 4-1,-1 5 1,-3 4 0,-4 2-295,-4 3 0,-3 4 43,-2-5 1,-5 5 0,-1-5-1,-1-2-75,1-1 1,-4-6 189,6 0 0,1-8 126,7-2 1,12-6-83,13-8 1,5-2 32,9-3 0,0-3 0,-1-6 0</inkml:trace>
  <inkml:trace contextRef="#ctx0" brushRef="#br1" timeOffset="68">32246 16974 8203,'10'0'20,"-1"0"1,2-1 0,2-2 0,1-2 152,0 2 1,2 0 0,2-1 0,2 0 0,1 1 0,1 1-371,0 2 1,-3 2 0,3 1 0,-2 3-84,-2 2 1,-2 1-1,-4 6 280,-2-1 0,-4 0 0,-6 0 0</inkml:trace>
  <inkml:trace contextRef="#ctx0" brushRef="#br1" timeOffset="69">32161 17415 8203,'0'14'389,"0"1"0,6-6 226,4 1 1,9-7-217,4 1 0,11-4 0,7-4 1,8-6-93,8-2 1,15-4-64,4-3-621,0 3 0,-34 3 0,0-1 0,-3 3 1,1 0-1</inkml:trace>
  <inkml:trace contextRef="#ctx0" brushRef="#br1" timeOffset="70">17332 1464 8360,'5'-9'229,"-1"-1"0,7 6 1,-1-6 234,3-1 1,7 0-1,5 0 1,7 1-1,7-1 1,7-1-1,6-2 1,4-1-114,1 1 1,-7 5 0,-1 1 0,-3 1 0,-2 4 185,-3 2-995,-8 1 0,-3 0 1,-8 0-1,-1 1 1,-5 4-1,-5 4 458,-6 4 0,3 8 0,-1 1 0</inkml:trace>
  <inkml:trace contextRef="#ctx0" brushRef="#br1" timeOffset="71">17474 1521 8179,'0'-14'261,"0"4"1,0 1-1,0-2 1633,0-2 0,0 4-724,0-1-964,0 1 0,0 3 0,-2 6 0,-1 9 0,-3 8 81,-2 7 1,-1 3-1,-4 3-274,3 3 0,-2 3 0,2 9-294,-2 2 185,4-3 0,-3 10 0,6-7 0,2 1 0,1-1 0,4 1-210,3-3 0,4-2 0,10-5 179,5-5 0,9-9 1,5-4 151,3 1 1,6-12-1,2 1-151,2-7 264,1-3 1,0-2-1,-1-2 1,-4-6-1,-6-1 1,-8 0-75,-7 2 0,-6-1 0,-6-3-263,1 4-1253,-8 3 1,-2 6 1451,-10 0 0,-2 0 0,-8 0 0</inkml:trace>
  <inkml:trace contextRef="#ctx0" brushRef="#br1" timeOffset="72">18242 2673 8644,'1'8'4577,"4"-4"-4056,-3-2 0,6-4 0,-5-2-49,1-6 1,6-7-1,-4-4 1,2 1-1,3-4 751,2-3-1017,-5 2 0,9-16 0,-3 1 0,2-6 0,0-7 0,-2-6 313,0-2 1,1-6 0,-1 4-236,0-2 1,-1 2-1,-2 0-44,-2 6 0,-4 10 0,3-1 317,-2 4-470,-1 2 0,0 5 1,1 6-1,0 4 0,1 5 200,-4 1 1,3-3-1,-1 5-133,-2 2 1,3 1 112,-1 2-424,6 0 7,-9 6 1,4 3 0,-6 10-118,0 4 0,0 6 1,-2 4 163,-2 4 0,-3 4 1,-4 3-62,2 3 1,1-1 0,-3 6-73,1 1 0,6-2 0,-4-1-134,1-1 1,3 3-1,4-5-442,0-2 571,0-1 0,1-3 0,4-3 0,5-5 1,4-5-24,5-4 0,-2-4 0,7-8 484,1-2 0,2-6 0,1-9-32,1-4 0,-6-4 0,0-3 257,-3-4 0,-1 3 1,-5-7 615,1-2-762,-1 6 1,-5-1-1,-1 7 1,-2 1-1,-2 3 1,-3 5 894,-1 3 1,0 7-535,0-1 1,-1 9-622,-4 1 1,3 6 0,-2 8-1,2 2-371,2 3 1,2 3 0,1 7-581,1-1 0,3-1 0,-3-2-813,6-1 0,-2 3 0,0 3 610,-2-3 1,5-4 0,-3 1 108,0-5 0,5 1 0,-6-1-2472,1-1 3478,5-9 0,-5 4 0,6-5 0</inkml:trace>
  <inkml:trace contextRef="#ctx0" brushRef="#br1" timeOffset="73">19280 2005 8118,'0'-15'407,"0"1"1,4 5 0,1-1-1,-2-1 1,-1-2 0,-2-1 1654,0 0 0,5 5 0,-1-1 95,0-1 0,-1 5-1645,1 1 0,-2 5 0,3 6 0,-2 7-342,2 4 1,-2 10 0,5 0-163,-2 5 1,4 5-1,-4-2 354,2 2-703,-5-6 0,10 9 0,-6-7 0,3-2 0,-2-2-534,-2-5 1,4 1 0,-4-6-677,2-2 1,-3-7 610,4-6 0,-4-2 1,3-4-3054,-2-2 3993,-1-4 0,1-7 0,2 1 0</inkml:trace>
  <inkml:trace contextRef="#ctx0" brushRef="#br1" timeOffset="74">20303 1791 8340,'8'-14'917,"0"5"1,-5-1 442,2-1-633,0 5 70,1-1-852,-4 7 18,4 0-64,-6 0 5535,0 0-5050,0 7 0,0-4 0,2 5 1,1 0-24,2 0 1,-1 3 0,-4 6 0,0 4-326,0 1 0,0 3 0,0 7-464,0 1 1,-4 6 0,-3-1-571,-1 3 1,-3-3 0,-6 0-1497,-2 1 0,0 3 2494,5 0 0,-7-5 0,-1-3 0</inkml:trace>
  <inkml:trace contextRef="#ctx0" brushRef="#br1" timeOffset="75">20744 2488 8087,'0'9'53,"0"1"1,0 1 0,0 2 2616,0 1 0,0-5-430,0 1-1557,0-7 1,6 3-1,4-7 1,1-4-1,0-5-30,-1-2 1,-1-2-1,5-2 1,0-3-369,1-5 1,-1-4-147,0-6 1,5-2-1,2-8 33,1-3 0,0-10 1,3-11-24,-1-7 0,-12 33 0,-1-1 0,3-3 0,-1-1-387,0 0 0,-2 1 0,0 3 0,-1 1 0,4-34-109,0 3 1,-5 10-1,-1 6 170,-1 8 1,-3 17-1,-4 9 2412,0 5-527,0 4-1369,0 6 1,-1 3-1,-2 10 1,-2 6-251,2 7 0,0 5-134,-2 11 1,3 3 0,-2 9 0,2 3-1193,2 2 0,0 1 346,0 5 1,0-4-1,0-4 158,0-6 1,6-5 0,4 0 261,2-5 0,-2-6 0,-1-8 122,2-10 1,2-5-1,1-8 227,1-5 1,-1-4 0,0-14 269,0-3 1,-1-12 0,-2-3 104,-2-3 0,1-9 0,2-5 52,-2 2 1,1 6-1,-6 4 461,-2 1-325,-2 1 0,-1 14 0,0 5 0,-1 9 1113,-4 4 0,4 10-1170,-4 6 0,3 7 1,2 12-445,0 5 0,7 9 0,2 5 0,4 3-1,1 2 0,0 0 11,0-1 0,5 6 0,0-1-1022,-1-1 1,-7-4 0,-2-2 0,2-4-1563,2-1 1,-4-7-1663,1-4 2026,-7-6 2270,10-4 0,-5-14 0,6-8 0</inkml:trace>
  <inkml:trace contextRef="#ctx0" brushRef="#br1" timeOffset="76">21640 1848 8771,'5'-19'1338,"-1"0"0,7-1 0,-1 2 498,2-1 0,3-1 1,1 2-1,1-1-962,2 2 1,6 1 0,-3 4 0,2 1 0,-2 3-528,-1 1 0,2 4 0,-5 8 1,-4 6-815,-3 6 1,-8 6-882,2 5 956,-4 0 1,-1 1 0,-1-1 0,-4 1 0,-4-1-456,-4 1 0,4-3 0,-1 0 665,-1-3 1,5 0-1,1 0 234,3-4 1,4-3-1,3-2 1,6 0 323,6 1 0,5-8 150,7-2 1,1 2 0,1-3-264,2-1 0,5-1 0,-6 0-515,-5 2 0,0-2 0,-8 4-974,-2 1 0,-6-4 0,-3 6-313,-2 2 1,-1-3 0,-7 2 1538,-2 1 0,-4 8 0,-6 3 0</inkml:trace>
  <inkml:trace contextRef="#ctx0" brushRef="#br1" timeOffset="77">22337 1450 8109,'0'-14'0,"0"0"627,0-1 0,1-2 1,2 1-1,5 4 1,3-1-1,7-1 1,2-2-1,5 0 0,4 4 1,2-1 365,3 0 0,5 1 0,-1 1 1,2 3-1,-3 1-466,-3 4 1,-11 2 0,-4 1-265,-3 0 148,-2 0-223,-6 0 1,-2 1-86,-6 4 0,2-3-51,3 2 1,-2-1-15,6 2 0,-4-3-23,5 2 0,-2 0 1,3-1 171,-2 2-206,-6-1 1,8-2 0,-4 3-14,1 4 1,-5 4 0,3 1 115,0 0 0,-4 0-60,3 1 1,-4 0 0,-1 3-91,0 1 0,0 6 0,0-1 0,0 6 0,0 6-95,0 7 0,0 4 60,0 0 1,0 6 0,0 7-144,0 1 0,0 1 1,0-5 53,0 0 1,0-2 0,0-1 0,0-6 543,0-3 1,0-1 289,0-11-495,0 0 0,0-9 0,0-2 0,0 0 1,-1-1 578,-4-1 0,2-1 0,-7-5 11,-1 1 1,-1-3 0,-3-1-573,1-1 0,-5-1 0,-1 6 0,-2-3-870,-4-2 0,-1 2-589,-1-2 506,0-4 0,4 5 0,0-5 1,0 1-1,1 1 0,1-2-7333,1 0 8119,2-1 0,-1-5 0,-3 0 0</inkml:trace>
  <inkml:trace contextRef="#ctx0" brushRef="#br1" timeOffset="78">17801 881 8459,'0'-14'178,"0"0"0,0 0 0,0 0 0,0-1 497,0 1 1,5 0 0,1-2 0,2-1 0,3-4 0,2-1-373,1-3 1,0-8-1,2-4 1,3-1-1,3 0-20,0-1 0,3 0 0,-4-1-68,1 2 0,-5 8 0,1 2 0,-6 7 0,-2 7 256,1 4 1,-3 4-294,1 6 0,-4 2 0,3 4 58,-2 8 0,4 7 1,-5 9-161,-2 3 1,3-1 0,0 5 0,1 3-196,-1 1 0,3-3-676,-4 0 0,2-7 1,-4 3-40,1-4 0,3 3 0,-4-2-181,2-4 0,-1-5 0,-4-7 1015,0-1 0,-6 6 0,-2 2 0</inkml:trace>
  <inkml:trace contextRef="#ctx0" brushRef="#br1" timeOffset="79">17844 682 8251,'14'-4'387,"0"-3"1,2 1-1,3-2 728,5 0 0,4 0 0,4-3-1062,1 2 0,6-1 1,-1-2 198,3 2-919,-4-2 0,-3 8 1,-5-4-1,-2 2 0,-4 3 1,-4 1-294,-3 2 0,-3 2 1,-4 3 959,-4 4 171,-10 4 0,-3 1 1,-4 0 323,2 1 0,-1-1 33,6 0 1,-4 0 0,4 0 0,2 1-225,1-1 1,9 0-461,2 0 0,4-4 0,1-2-232,0-2 0,1-1 0,0-5 0,3-2-50,1-3 0,0 1 403,-5-11 1,-5 3 0,-1-10 270,-1 1 1,-1-3-1,-3 4 1,2-1 0,-2 1 951,-1 2 0,-2 3 109,0 0-817,0 8 1,1 2-1,2 10-334,2 4 1,0 10 0,-5 5 0,0 4-299,0 5 1,0-3-153,0 3 0,0 2 1,-2 0-1,-3 0-1029,-4-1 1,-4 0 713,-1-6 1,0-1 0,0-3-54,-1-5 1,1-10 0,0-4 552,0-4 1,4-1-1,2-1 1,2-4 159,3-4 1,3-9 0,5-2 206,4-2 1,5-1 0,5-2 1102,5 1-1095,3 1 1,1-6 0,2 1-1,2-1 1,3 1 247,1 0 1,0 1-1,4 0 1,-4 2 34,-1-1 1,-7-2-147,-4 9 1,-11 5 463,1 4 0,-11 9-194,-3 1 0,-11 8 1,-8 11 29,2 4 1,1 4 0,3 2-299,4-1 0,2 0 1,7 1-348,0-1 1,2-1 0,4-3-1,9-5 1,7-3-1509,5-2 1,7-2 145,4-2 1,3-4 0,2-7-2149,0-4 3462,-1-9 0,1-8 0,0-7 0</inkml:trace>
  <inkml:trace contextRef="#ctx0" brushRef="#br1" timeOffset="80">20915 810 11702,'0'-9'330,"0"-1"0,1-1 1,4-1-1,3-3 0,1 1 1,1-2-137,1-2 1,2 0-1,2-6 1,3-1-1,1-2 1,0 0-1,0 2-125,0 1 1,0 7-1,-5-2 1,0 5 36,0 4-177,0 4 1,-1 8-1,-2 2 1,-3 8-1,-2 3 1,-2 6-589,-3 1 1,-1 2 369,0 4 1,0 1 0,0-3 0,0-2-156,0-5 0,0 2 213,0-2 0,2-2 76,2-8 0,0-2 303,5-7 1,-4-7-1,4-4 1,2-6 174,2-7 1,1-4-227,0-5 1,1-2 0,0-5-64,4 2 0,-3 2 0,5-3 25,-1 1 0,-4 11 0,3 2 0,-5 6 233,-4 6-72,2 8 0,-5 5 0,4 10 0,-3 4 150,-2 5 1,0 3-318,-1 6 1,-3 1 0,2-1-1,-2 1-224,-2-1 1,0 1-218,0-1 1,5-4 0,-1-2 0,0 0-547,-3 0 0,-1-4 0,0 0 0,0-2 934,0-2 0,6 1 0,2-1 0</inkml:trace>
  <inkml:trace contextRef="#ctx0" brushRef="#br1" timeOffset="81">21654 881 8387,'0'-14'141,"0"0"0,0 0 232,0 0 1,5-1-1,1 0 1,0-4-1,1-4 697,-4 1 1,3-3-673,-1 6-310,6-6 0,-8 4 0,5-4 0,0 3 0,-2 1-59,1 4 1,4 1 0,-3 2 0,1 1-270,1 4 193,-1 3 0,5 7 0,-1 4 0,-2 6-194,-2 6 0,-4 4 197,5 3 1,-7 2-1,2-2 1,-2 3-110,1 1 0,-2-1-218,3-3 255,-4 3 0,-1-11 0,-1 3 0,-2-4-82,-2 0 251,0-8 0,5-2 0,0-10 0,0-6 1,0-6 12,0-7 0,6-3 307,4-1-333,3 0 1,1-2 0,0-2-1,0-3 1,2 0-5,3 1 1,-3 2-1,3 7 1,-3 4 235,-2 6-204,0 3 0,0 12 0,-1 2 0,-2 4 257,-2 9 1,-4 4-375,5 4 1,-7 4 0,1-3-229,-2 3 0,3 0 0,0-2 1,-2-3-1,-2-2-991,-1-2 0,5-2 1268,0-2 0,6 0 0,-3 0 0</inkml:trace>
  <inkml:trace contextRef="#ctx0" brushRef="#br1" timeOffset="82">22464 299 12212,'0'14'963,"0"2"0,2 3-639,3 4 0,-4 4 0,4 1 0,-3 1-511,-2-1 0,0 1 261,0-1-163,0 1 0,0-1 1,0 1-1,0-3 0,-2-2 1,-1-3-2,-2-1 0,-6-4 0,3 3 0,-1-5 11,-1-4 0,2 2 1,-3-4-634,2 0 0,4 0 0,-4-5-1789,-2 2 2501,4 0 0,-5 1 0,4 2 0</inkml:trace>
  <inkml:trace contextRef="#ctx0" brushRef="#br1" timeOffset="83">22393 455 8313,'0'-10'-676,"2"3"980,3 0 1,-2-2 0,6 4 0,2 2-392,2 1 0,1 2 0,0 0 87,1 0 0,5 0 0,2 0 0</inkml:trace>
  <inkml:trace contextRef="#ctx0" brushRef="#br1" timeOffset="84">22621 455 8313,'9'-13'0,"1"4"466,-7-4 0,5 12 1,-5-6-1,2 4 1,-2 3 347,-1 6 1,-2 5-1,0 5 1,0 2-778,0 1 1,-5 4 0,0-2 0,2 1 39,1 3 0,2-3-247,0 2 0,0-5 0,0 3 0,2 0 82,3 0 1,-4-4 67,4 1 1,-3 1 0,-4-1-1,-3-1-99,-4-3 0,-4 1-178,-1 3 1,0-3 0,-1 1-1,1-4-2311,0-4 2608,0 1 0,-7 4 0,-1 0 0</inkml:trace>
  <inkml:trace contextRef="#ctx0" brushRef="#br1" timeOffset="85">23076 498 8270,'8'-15'0,"-2"1"827,-6 0 1,-2 6-1,-2 3 1,-6 5 256,-2 5 0,-7 5-1039,0 8 42,-7-2 1,6 11 0,-4-3 0,5 4 0,3 4 0,4 3 0,1-1-240,1 1 1,7-2-36,-2-4 1,10-1-1,5 1-134,2-1 1,7-6 0,2-3-11,1-3 0,2-4 0,4 0 0,0-5-210,1 0 1,-2-3 25,-4-4 1,3-1 514,-7-4 0,6-3 0,-3-6 0</inkml:trace>
  <inkml:trace contextRef="#ctx0" brushRef="#br1" timeOffset="86">22976 725 8414,'7'-13'933,"4"2"1,6 2-44,7-2 1,3 3 0,4-2 0,6-1-281,5-1 1,6 2-561,-1 1 0,-1 1 1,4-3-1,-2 3-1169,-7 2 0,-11-1-1908,-11 3 3027,-10 2 0,-2 2 0,-7 8 0</inkml:trace>
  <inkml:trace contextRef="#ctx0" brushRef="#br1" timeOffset="87">23104 995 8270,'0'10'314,"0"-1"1699,0 2-1453,0-5 0,7 1 1,2-7-1,5 0-85,5 0 1,-1 0 0,5-2 0,3-3-497,0-4 0,3-4-680,-1-1 0,-1 5 1,-3-1 700,-5-1 0,3-2 0,0-1 0</inkml:trace>
  <inkml:trace contextRef="#ctx0" brushRef="#br1" timeOffset="88">26076 1535 8410,'-2'-14'-30,"-1"0"1,-2 0 0,2 0 0,0 1 0,0 2 1739,-2 1-1467,0 1 0,4-1 0,-4 1 1,-4-2-1,-4 0 0,-1 1 1,-1 6-1,0 2 68,-4 2 0,-5 0 0,-9 0 0,-7 2-155,-5 2 0,-6-1-208,-6 7 1,0-1 0,0 6-1,1-1-140,-1 0 0,5 0-1,-1 1 0,14-6 1,3-1-346,9-2 0,11 4 1,10-6-433,4 0 0,5 2 327,11-1 0,2 1 643,3-1 0,3 3 0,7 6 0</inkml:trace>
  <inkml:trace contextRef="#ctx0" brushRef="#br1" timeOffset="89">25365 1720 8410,'-5'-16'-10,"0"-1"1,2-2 387,2 2-70,1 1 0,0 2 0,0-1 1,0 1-1,1 2 0,4 2 687,4 5 1,-1 4-433,2 1-443,-1 0 0,4 1 0,-2 4 0,-3 6 0,0 5 75,0 3 1,-5 8 0,3 1-1,-1 9 40,0 4 1,-2 1-229,-8 1 0,2 6 0,-7 3 0,-1 5-336,-1 4 0,-2 4 239,-1 6 1,1 5 0,-2 0 0,-1-2 18,-2-1 0,2-4 71,7-2 0,-1 1 1,6-7-1,2-2 1,2-6 1,1 1 8,0-7 0,0-1 0,1-8 0,2-5 21,2-3 0,6-3 15,-1-3 1,4-4 0,3-5 0,4-3 88,1-2 0,-2 1-84,9-6 0,-4-1 0,10-4 1,-2 0 51,0 0 0,5-1-144,-5-4 1,7 3 0,-2-2 0,1 2-279,-1 2 0,3 0 94,-3 0 1,3 0 0,0 0 0,-1 2-164,-2 2 1,-2-2 100,2 3 0,6 1 1,-4-1-1,-2-2-756,-2-1 1,3-2 1042,-1 0 0,10 6 0,2 2 0</inkml:trace>
  <inkml:trace contextRef="#ctx0" brushRef="#br1" timeOffset="90">27654 1678 10199,'-10'-15'-155,"1"1"1,0 0-1,-1 0 1,2-1-1,2 1 759,3 0 0,7 5 0,7 1 1,5 1-1,5 3-258,1-3 1,2 6 0,6-4 0,4 2-110,9-2 0,6 3 1,8-2-1,1 1-143,4-2 1,9 3 0,8-4 0,0 1 81,-3 0 0,-4 1-312,0 4 1,-3-5-1,-3 0 1,-6 2-290,-6 2 1,-6 1 364,-11 0 1,-2 0-1,-8 0 1,-3 0 62,-5 0 1,-8-2 391,-2-3 590,-6 4-802,10-6 0,-11 9 0,4 3-117,0 4 0,-3 2-22,7-1 1,-5 4 0,3-2 0,-1 6 29,1-1 1,-4 5-53,0 2 1,3 4-1,-3 4-36,-1 1 1,-1 8 0,-2 0 103,0 5-74,0 8 1,0-8-1,2 4 1,1 1-1,2-2-24,-2 0 1,0 3 0,0-3 0,3 0-40,2 0 1,-3-2 15,4-4 1,-4-2 0,3-2-1,0-2-43,0-3 1,-5 1 51,2-2 1,-2 2 0,0 3 0,2-5-102,-2-3 0,-1 3 98,-2 1 1,0 0 0,-2-2 0,-1 1-23,-2-1 0,-1-2 36,1-2 1,2 1 0,-5-1 0,0-1 119,0-3 1,-1 1-28,-5-6 1,-1 4 0,1-4 0,0-1 20,0-2 1,-1-2-68,1 0 0,0 0 0,-2 0 0,-1-1-9,-2-3 0,-2 1-40,2-7 0,-1 6 1,-5-4-1,1 0-74,-1 1 0,-2-1-2,-2-1 0,1-4 0,1 4 0,2-2 14,1 2 0,5-3-17,-5 2 0,2-2 0,-1-2 0,4 0-191,3 0 0,2 0-82,-1 0 1,1 0 0,0 0 0,0 0-829,-1 0 0,6-5-1245,0 0 2438,5-6 0,-8 4 0,4-8 0</inkml:trace>
  <inkml:trace contextRef="#ctx0" brushRef="#br1" timeOffset="91">25166 2104 8435,'14'-14'80,"-1"0"1,-2 1-1,-3 2 1,-2 1-1,-4 1 346,-6 1 0,-5 2 1,-8 6-1,-4 0 1,-1 0-1,-3 0-297,-2 0 1,-8 1-1,-4 2 1,-7 4-1,-6-1-196,-4 0 0,-7 4 0,-3-4 1,-5 1 117,-5-1 1,-2 3-45,38-6 0,0-1 0,-31 3 0,9-5 0,5 0-33,5 0 1,9-2-333,10-3 122,3 4 0,8-5 0,3 6 0,3 0-2099,2 0 2335,0 0 0,0 12 0,0 4 0</inkml:trace>
  <inkml:trace contextRef="#ctx0" brushRef="#br1" timeOffset="92">23829 2331 8435,'8'-6'168,"0"0"0,-5-5 0,4 1 394,1-1 0,-4 5 1,7 0-1,4 1 80,2 0 1,8 0-448,-1 5 1,11 0 0,7 2 0,9 3 72,4 4 0,2 4-306,0 1 1,6 0-1,0 0 1,-1 1-413,-5-1 1,-4 0-240,4 0 0,-6 1 0,-5-1 0,-7-2-302,-6-2 0,-4 3 232,-5-4 759,-10-3 0,-2 13 0,-4-3 0</inkml:trace>
  <inkml:trace contextRef="#ctx0" brushRef="#br1" timeOffset="93">24626 2488 8435,'-15'0'-496,"1"0"1,0 0 1208,0 0 0,4 0 1,1 1 488,-2 4-949,-2 3 1,-3 8-1,-1 3 1,-4 5-1,-1 4 623,-3 5-891,-2 3 0,-1 12 0,-2 1 0,-2 1 1,0 1-55,6-5 1,3 0 0,9-13-152,0-2 1,6-5-3,3-3 148,10-5 0,9-4 0,10-9 0,4-4 0,7-1 25,8 0 37,0 0 1,12-1-1,-3-3 1,5-2-1,3 0-350,1-1 190,1-4 0,-7 8 0,-2-5 1,-6 2-1,-6 3-1112,-8 1 1284,-6 2 0,-19 0 0,-2 0 0</inkml:trace>
  <inkml:trace contextRef="#ctx0" brushRef="#br1" timeOffset="94">24867 2858 7346,'10'-5'-65,"-1"0"1,1-4 0,4 2-1,0 1 1,0 0 665,1 2-606,5 3 1,-4-1 0,4-1 0,-1-2-1,0 2 1,-1 2 4,-2 1 0,4 0 0,2 0 0</inkml:trace>
  <inkml:trace contextRef="#ctx0" brushRef="#br1" timeOffset="95">24938 3057 8009,'15'0'-264,"-1"0"1,2 0 0,3 0 0,4 0 778,4 0 0,6-5 1,2 0-516,1 2 0,9-5 0,5 0 0</inkml:trace>
  <inkml:trace contextRef="#ctx0" brushRef="#br1" timeOffset="96">26204 1734 8326,'14'-15'135,"0"-3"1,0-1 0,-1 2-1,-2 1 1,-3 2 692,-2 0 0,2 1 0,-8 5-710,-6 8 1,-7 6-1,-6 9 1,-3 0-308,0 4 0,-6 4 1,1 7-16,-5 3 0,-1-3 1,5 4-118,-1 1 0,2-5 1,4 3 51,4-3 1,3-1-1,3-1 32,4 1 1,2-7-1,9-5 99,3-6 1,9-4-1,10-7 274,2 0 0,8-7 0,-1-2 0,0-5 94,2-5 1,-5 3-41,3-3 1,-9 3-1,-5 2 109,-4 0 0,-2-1-99,-3 1 1,-6 6 0,-8 4-173,-6 2 1,-4 2 0,-4 2-419,-1 2 168,-6-2 0,9 9 1,-3-6-1,4-1 222,0 3 0,1-6 0,0 6 0</inkml:trace>
  <inkml:trace contextRef="#ctx0" brushRef="#br1" timeOffset="97">26360 1933 8109,'8'-1'434,"-2"-2"0,-1-4 0,1 1 1528,2 0-1897,-5 1 1,4 7-1,-7 2 1,0 6-1,0 2 1,0 3-1,0 0 1,0 3-1,0 2-619,0 2 0,0-4 1,0 2-1,0-1 554,0 0 0,6 0 0,2-5 0</inkml:trace>
  <inkml:trace contextRef="#ctx0" brushRef="#br1" timeOffset="98">26559 1877 10034,'10'1'1531,"-2"4"-1339,-2 4 0,-1 4 0,-4 3 0,2 3-358,2 4 1,0 0-360,-5 0 525,0 1 0,6 4 0,2 1 0</inkml:trace>
  <inkml:trace contextRef="#ctx0" brushRef="#br1" timeOffset="99">26190 2843 8087,'1'-19'165,"2"0"0,2 2 1,-2 1-1,-1 2 1,-1 1-1,2 2 577,2 2 1,-2 6 0,-7-2 0,-6 5-1,-2 6-656,-3 8 1,0 4 0,-3 9 0,-2 3-1,-1 1-155,1 4 1,1 0 0,4 4 0,3-2-54,2-3 1,-1 1 0,6-5-218,2-1 1,3 1 0,5-13-1,4-3 176,4-3 0,6-8 0,2 1 407,1-8 1,-3-4 0,1-7 302,-4-4 1,1 3-1,-9-3-187,0 3 0,-1 2 0,-7 0 176,0 0 0,-7 4-464,-2 1 1,-4 5 0,-1 0-1467,0 2 1,-1 2-2450,1 0 2977,6 6 866,2-4 0,0 17 0,-2-3 0</inkml:trace>
  <inkml:trace contextRef="#ctx0" brushRef="#br1" timeOffset="100">26360 3199 8006,'0'-15'422,"2"3"1,1 1 1744,2 1-322,-1 1-1440,-4 1 0,0 8 0,-1 11-245,-4 6 1,3-1 0,-2 5-710,2-1 190,-4-4 0,4 6 0,-3-4 0,4 0 0,1 0 0,0-2-3195,0-2 3554,0 0 0,0 7 0,0 1 0</inkml:trace>
  <inkml:trace contextRef="#ctx0" brushRef="#br1" timeOffset="101">26531 3085 7933,'16'-14'243,"1"0"1,2-1 0,0 3 729,1 2 1,-4 4-515,3 6 1,-5 1-1,-4 4 1,-5 5 29,-4 2 0,-2 7 0,-3 2-49,0 1-535,-7-5 0,3 10 1,-5-5-1,2 0 1,2-3-367,-3-3 0,6-2 0,0 1-171,0-1 0,4-5-495,-3 1 1,10-7 1126,4 2 0,10-10 0,3-3 0</inkml:trace>
  <inkml:trace contextRef="#ctx0" brushRef="#br1" timeOffset="102">26275 3113 7933,'0'-14'48,"1"0"1,3 0 0,2 0-1,0-1 1,2 1 0,2 0 0,4 0 1787,3-1-1690,8 1 1,-7 5 0,6 1-1,-1 2 1,-1 2 0,-3 4 0,-3 7-1,-3 7 1,-4 8 0,-4 5-1,-5 3-19,-5 3 1,-4-1-1,-10 6 1,-3-1-297,0 0 1,-4 2 0,6-6 0,-1-3-126,1-4 1,1-1 138,4-6 0,3 0 132,2-5 1,6-6 0,10-5-1,7-4-62,4-4 0,8-6-51,-1 1 1,3 2 0,1-1-1,-1 0-412,-3 1 1,1-3 56,-6 6 0,5-2 1,-5 4-1,-2-1 491,-1 0 0,-2 1 0,0-1 0,7-4 0,1-7 0</inkml:trace>
  <inkml:trace contextRef="#ctx0" brushRef="#br1" timeOffset="103">26716 3085 7933,'0'-14'2599,"0"0"-2123,0 6 1,0 3-1,0 10 1,0 4 62,0 4 1,-2 3-155,-3 2-503,4 5 1,-6 0-1,6 1 1,-2 0-1,-2-1 1,2 1-1,1 0-1954,2-2 1,6-2 2071,4-5 0,3 5 0,1 2 0</inkml:trace>
  <inkml:trace contextRef="#ctx0" brushRef="#br1" timeOffset="104">27867 1990 7933,'2'-22'95,"1"2"0,3 1 0,1 0 1,-1 1-1,-3 3 1840,-1 0-1735,-2 7 1,-7 2 0,-2 8 0,-4 2 0,-1 8 0,-2 5 0,-1 7 0,-4 2 0,1 3 95,-1-1 1,-2 5 0,4 2 0,3 0-354,5 0 0,0 3 0,4-5 1,1-2-447,0-1 0,3-7 308,7-5 0,4-3 0,8-6 0,3-4 135,5-4 0,1-2 0,0-4 0,-3-6 187,-1-6 1,-4 1 1,-7-3 1,-4-2 0,-6 2-1,0 2 197,0 1 0,-2 2-485,-2 0 1,-4 4 0,-6 3 0,-1-1-413,1 0 1,5 5-1058,-1-2 1628,7 3 0,-3 9 0,6 0 0</inkml:trace>
  <inkml:trace contextRef="#ctx0" brushRef="#br1" timeOffset="105">28208 2161 7933,'5'-10'-168,"0"1"1289,-2-2 1,-1 3-1,-2-1 942,0-3-1989,0 6 0,0 6 0,0 10 0,0 2-489,0 2 0,0 2 0,0 2 415,0 1 0,0 6 0,0-3 0</inkml:trace>
  <inkml:trace contextRef="#ctx0" brushRef="#br1" timeOffset="106">28351 2047 7933,'6'-14'71,"5"0"0,5 0 0,-4 1 403,1 3 0,0-1 0,1 7 1,0 0 26,0 3 1,-4 2-1,-2 4 1,0 5-171,0 2 0,-5 4-330,1 3 1,-2-2 0,-4 6 0,-1-3-232,-1-3 0,-6 4 1,5-2 1,-4 0 0,3-5-444,-2 0 623,4 1 0,4-8 0,10-2 0,4-3 211,5-2 1,3-5-207,7 0 1,-1-4 0,1 2 0,-1 1-710,0 0 0,-5 1 324,-5 5 429,-2 0 0,-2 6 0,1 2 0</inkml:trace>
  <inkml:trace contextRef="#ctx0" brushRef="#br1" timeOffset="107">28080 2914 7933,'0'-22'386,"2"2"0,1 1 0,2 0 1,-2 1-1,-3 4 2688,-5 5-2982,-3 2 1,-7 11-1,-3 3 1,-2 9-1,-1 5 1,-1 4-1,2 4 1,-1 2-1,4 4-352,1 1 1,8-4 0,3 1 0,4-3-156,1-2 0,1-4-11,4 0 167,3-13 0,8 6 0,3-12 0,4-3 0,3-6 232,-3-5 1,3-8-1,-9-2 1,-3 0 253,-3-2 0,-3 4-283,2-7 1,-4 7 0,-6-2-700,0 3 652,-6 2 103,-2 6 0,-7-5 0,1 5 0</inkml:trace>
  <inkml:trace contextRef="#ctx0" brushRef="#br1" timeOffset="108">28422 3028 7933,'0'-8'503,"-5"-4"1,0 2 288,2-3 0,1 4 1,4-1-489,3-1 1,-4 4-1,6-1 1,-1 1 0,4 4-303,2 2 1,2 1-134,1 0 1,-6 6-1,-1 3 1,-2 4-118,-3 1 0,-1 0 85,-2 1 1,-2 4 0,-2 0 0,-4 0-134,0 1 1,-3-4 260,6 3-43,0-3 0,5-2-203,0 0 1,7-6-1,2-3 1,5-4-405,5-1 1,-1-1 194,5-4 0,-5 2 490,1-7 0,-3-5 0,-2-8 0</inkml:trace>
  <inkml:trace contextRef="#ctx0" brushRef="#br1" timeOffset="109">28663 2943 7933,'10'-14'0,"1"-1"0,3 1 710,4 0 1,0 1 33,-3 4-334,-1-4 1,5 12 0,0-4-1,-2 5-50,-1 5 0,-6 3 0,-3 6 1,0 2 142,-4 2 1,-2-2-420,-1 3 1,-6 2-1,-3-2 1,-2 0-316,1 1 1,-3-4-19,4 3 0,3-3 0,1-2-280,3 0 0,4-6-63,3-3 1,4-4 0,10-1 0,5 0 591,3 0 0,7-6 0,3-2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1.097"/>
    </inkml:context>
    <inkml:brush xml:id="br0">
      <inkml:brushProperty name="width" value="0.05292" units="cm"/>
      <inkml:brushProperty name="height" value="0.05292" units="cm"/>
      <inkml:brushProperty name="color" value="#FF0000"/>
    </inkml:brush>
  </inkml:definitions>
  <inkml:trace contextRef="#ctx0" brushRef="#br0">16763 7520 13115,'-12'-14'-1591,"0"0"0,5 0 1330,0 0 1,3 4 0,4 1 0,-2-1 0,-1 1-1,-2-1 41,2-1 1,-5-1 216,-2-3 1,-2 3 0,-2 1 0,-1 3 186,1 1-139,0 3 1,0-3 0,0-1 0</inkml:trace>
  <inkml:trace contextRef="#ctx0" brushRef="#br0" timeOffset="1">15654 7307 13177,'-28'-12'-141,"1"7"1,3-8-1,5 4 1,3 2-1,2 1 506,0 3 1,0 1 0,0 2 720,-1 0-789,7 0 0,-3 2 0,7 3-41,0 4 0,4-3-129,5-1 1,5 2 0,9-1 0,4 0 163,4 0 0,8 1-92,3-2-132,3-4 0,8 10 0,5-6 0,6 0 0,8-1 0,7 1 0,-32-3 0,1-1 44,5 0 0,0 0 0,6-1 0,1 0-115,7 0 0,2 0 1,-3-3-1,1 0 1,6-2-1,1-1 1,-2-2-1,-1 0-320,2-1 1,0-1 0,-1-3 0,0 0 379,1 2 0,-1-1 0,-5 1 0,-1 0 1,0-1-1,-1 0 0,-3 0 0,0 0 23,-4 1 1,1 0 0,-2 0 0,-1 2-57,-1 1 0,-2 1 1,-5 2-1,-1 1 1,36-4-1,-10 2-8,-7 3 1,-5 3-169,-5 4 1,-11 4 0,-13 6 0,-9 2-787,-8 3 1,-4 3-91,-7 7 1,-14 5 1028,-10 4 0,-8 2 0,-6-2 0,4-3 0</inkml:trace>
  <inkml:trace contextRef="#ctx0" brushRef="#br0" timeOffset="2">14474 9283 10485,'-36'-6'-136,"1"-2"0,8-5 0,2 4 0,3 3 0,1 1 1230,4 0 0,6 0-507,1 5-579,7 0 0,-2 2 1,10 1-1,5 2 1,4-2 269,5-1 0,9 2 0,13 1 0,8-2 47,8-1 1,17-2-233,7 0 1,-36-1-1,2 0 1,5-1 0,3 0-1,4-3 1,1 0-396,4-1 0,3-1 0,8-2 0,3 0 464,-23 2 1,0 1-1,1 0-129,-2-1 0,0 1 0,0 0 1,2-1-1,1 1 0,-2 0 0,22-4 1,-1 1-1,-1 0 0,0 0 0,0 2 1,0 0-12,1 2 1,-2 1-1,-7 0 1,-3 1-1,-1 3 1,-1 0-1,-5 0 1,-2 0-140,-1 0 0,-2 0 1,1 0-1,-1 0 90,-2 0 1,-1 0 0,-6 2 0,-2 1 0,30 3 0,-17 1-155,-13-1 0,-8 3-279,-9-4 102,-4 0 0,-10 1 0,-3 4 0,0 2 1,-4 4-2136,-1 3 2801,-2 3 0,-7 0 0,-1-1 0</inkml:trace>
  <inkml:trace contextRef="#ctx0" brushRef="#br0" timeOffset="3">12555 3654 8343,'-15'-37'-151,"6"1"1,0 3 0,-1-5 0,2-2 0,2 2 565,0 5 0,2 3 0,-4 2 0,1-1 549,-1 1-836,-2 6 1,-4 1-1,-2 7 1,-1 0-1,-2 1 1,1 2 0,3 3 104,0 2 1,3 0 0,1 3-121,1-2-243,7 0 1,-2 5 39,10 0 1,3 6 159,6 4 1,-4 9-1,-1 4 1,1 6 30,-2 4 0,3 3-104,-7 7 1,3 1 0,-4 4 0,3 4-212,2 3 1,0-3 37,1 0 1,4 2 0,-3 6 0,2 3-85,2 2 0,2 1 305,3 5 1,-3-4-1,3-1 1,-2 2 115,2 2 0,-3-6-52,3-2 0,-3 3 0,-2 1 1,0 7 234,-7-33 1,0 0 0,6 35-281,-8-35 0,0 0 1,0 0-1,1 1 1,-3-1-1,0 0 1,1 3-1,0-1-63,1 4 1,1-1 0,-2-4 0,0 0 4,1 1 0,-1 1 0,-1-2 0,-1 0 0,2 1 0,0 0 0,0 0 0,0 0-63,0 0 1,0 1-1,-1 33 47,-1-36 1,1 0 0,3 34 0,-1-1-1,-2 3 148,-2 5 0,-1-3-43,0 3 1,0-40 0,0 0 0,0 3 0,0 1 0,0 0 0,0 1-29,0 1 1,0-1-1,0-1 1,0-1-53,1 1 1,-2 0 0,1-1 0,-1-1-1,-1-1 1,1 1 0,-2 1 0,1 1-50,1 2 1,-1 0 0,-2-2 0,0-1-1,-1 3 0,0 1 0,1-1 0,0 0 1,0 0-1,1 0 0,-1 0 0,1 0 21,1 1 0,1-1 0,0-3 0,1-1 33,-1 0 1,2-1 0,-1 1-1,0 0 1,0 37 0,0-38-1,1 0 134,1 0 0,1 1 1,-2 0-1,1-1-88,2 1 1,1 0 0,0-2 0,0 0 0,2 1 0,0 1 0,0 2 0,0 0-23,1 1 0,-1 0 1,0 5-1,0 1-31,0-3 0,0 1 0,0 0 0,0 0 0,1-1 0,0 1 0,0 2 0,0 0-110,-1 1 1,0 0-1,2 2 1,-1 1 19,-2-4 1,-2 0 0,1 3 0,1 1 0,0-1 0,-1 2 0,0 2 0,0 0 52,0 3 0,1-1 0,-2 2 0,-1-1-48,2-2 0,0-1 1,-2 0-1,0 2 1,3 1-1,1 0 0,1-1 1,0 0 30,0-1 1,0 0 0,0 0 0,1-1 39,0-3 1,1 1 0,-2 3 0,0 0-1,1 2 1,1 0 0,-2 1 0,1 0 77,1 1 0,-1 0 0,-1 1 1,0-1-120,1 3 0,1-1 0,-2 2 1,0 0-1,-1 4 0,1 1 0,1 1 1,0 1 102,0 1 0,1-1 0,-1 2 0,-1-2-36,-3-4 0,-1 0 0,3 3 0,-1 1 0,-1 1 0,0 1 1,0 1-1,1 0-43,-1 0 1,-1 1 0,-1-26 0,-1 1-1,-1 0-1305,0 24 0,-2 0 1304,2-24 1,-1 0 0,-1 1-1,0 2 1,-1 1 0,-1-1 0,0 1-1,0-1 1,0 0 0,-2 0 0,1 0-1,-2 0 1,1-2 0,-1 1 0,0-1-15,0 0 1,0-1 0,-1 1 0,-1 0-1,-1-1 1,1 1 0,0 2 0,0 0-1,0 0 1,0-1 0,-1 1 0,1-1-165,0-1 1,0 1 0,0-1-1,-5 24 1,-1 0 222,2-3 0,1-1 0,-2 2 0,-1 0 0,4-24 0,0 0 0,0 0 0,-5 26 0,0 0 53,1-3 0,-1-2 0,0-1 0,0-2-78,5-4 0,1-1 1,0-5-1,1 1 1,2 0-1,2 1 1,2-4-1,0-2-113,1-2 0,0-1 1,1-1-1,0-3-88,0-7 1,0-1-104,-1 2 0,2-2 0,12 30 0,6-7 0,6-11 303,3-11 0,4-6 0,6-10 0,9-5 0,7-1 0</inkml:trace>
  <inkml:trace contextRef="#ctx0" brushRef="#br0" timeOffset="4">20431 3440 8238,'-27'-55'-78,"5"3"0,8 5 1,9 2-1,9 4 1,7 3-1,6 5 614,7 3 0,4 2 0,2 1 1,0 3-343,-3 5 1,-2 3 0,2 4 0,-2 2 385,-1 6-559,-6 2 1,-3 5-1,-5 5 1,1 8 0,1 6-1,1 6 1,-2 6 123,-1 2 0,-6 8-215,6 8 1,-5 8 0,3 3 0,-2 2-119,-3 3 0,0 2 117,2 1 1,-4 6 0,2-37-1,-1 1 1,-1 1 0,0 1 36,-1 2 0,0 0 0,-3 4 0,-1 0 59,0 3 1,-1 0 0,-1 5 0,-1 0 0,0-2 0,0-1 0,0 0 0,0-1 176,0 1 1,0 0 0,0-1 0,-1 1-59,1 3 0,0 0 1,0 2-1,0 0 0,1 1 1,-1-1-1,2-1 1,-1 1 52,1-2 0,1 1 0,2 0 0,1-1-128,-2 2 1,1 1 0,1 2 0,0 1 0,1 1-1,0 1 1,1-2 0,0-1 38,1-1 1,1 0 0,-2 2 0,1 0-218,3 1 1,-1 0-1,-2 2 1,0 1 0,0 1-1,0 1 1,-1-2 0,-2 0 66,-1 0 1,0 1 0,-2-1 0,0 1 12,-3 3 0,-1 1 0,1 0 1,-1 1-1,-1-1 0,0 0 0,-1-2 1,0 0-89,-1 0 1,0 1-1,0 1 1,-1 1 119,1 0 0,-1 1 0,-1 4 1,0 0-1,3-2 0,0-2 1,0-1-1,-1 0 28,1-3 1,0 0-1,1-2 1,0 0 0,3 2-1,1 1 1,1-2 0,1-1-11,-1-1 0,1 0 1,0 2-1,0 0 21,0-5 1,1 0-1,1 0 1,1 1 0,-3 5-1,1-1 1,1 2-1,0-1 22,1 0 1,0 1-1,0 4 1,0 1-163,0-2 1,0-1 0,0 1-1,0 1 1,0 0 0,-1 1-1,-1 0 1,1 0 105,-2-1 0,1 0 0,-1-2 0,-1-1-49,2 0 1,0-2 0,-1 0 0,-1-1 0,-1 5 0,-1 1 0,2-2 0,-1 1 27,-1-1 0,1 1 1,-1-1-1,1 1 52,0-3 0,0 0 0,2-3 0,0 0 0,3 0 0,0-1 0,0 1 1,0-1-16,0-1 1,0 0 0,0 3 0,0-2 27,0-5 1,0-1 0,0 2 0,0 1 0,0 1 0,0-1 0,0 1 0,0 0 37,0-1 0,0 0 1,2 2-1,1-1-124,-1-3 0,0-1 0,1 2 0,-1 1 0,-2 0 0,0 1 0,0 1 0,0-1-75,0 1 0,0 1 0,0-1 0,0 1 50,1-3 0,-2 0 0,-3 2 1,-3 0-1,0 3 0,0 0 1,-1 1-1,-1 0 10,-1 2 1,-1 0 0,1 0 0,-2-2 46,-2-6 0,-1 0 0,2 1 1,0 0-1,0-1 0,2 0 1,0-2-1,1 0 25,0-3 1,0-1-1,4-4 1,1 0-35,-2 0 1,0 1 0,2-3-1,0 0 1,0 0 0,1 0-1,1-3 1,1-2-260,0-4 0,2-2 0,13 33-1981,6-7 1013,6-4 1238,10 0 0,-2-4 0,10-1 0,6-9 0,4-8 0</inkml:trace>
  <inkml:trace contextRef="#ctx0" brushRef="#br0" timeOffset="5">23701 9582 8067,'-12'-36'-425,"7"-4"0,-8 7 53,6 1 1,-3-2 0,5-3 426,2-4 0,2 2 0,1-9 0,0 4-40,0 1 0,0-6-75,0-3 54,0 3 0,-2-4 0,-3 5 0,-3 2 1,-1 2-1,-1 2 0,-1 0 12,-1 5 1,4-3 84,3 7 1,3-5-1,2 5 1,0 1-65,0 2 1,2 0 277,3-3-241,3 3 0,6-11 1,0 3-1,0-3 1,2-3-1,2-4 1,2-4 479,2-3 1,2-2-399,4 0 0,-1 8 1,-3 7-1,-4 7-136,1 5 1,-10 9-16,3 7 1,-9 8 0,0 12-196,-4 8 1,-1 4 184,0 10 1,0-1 0,0 12 0,0 6-34,0 5 0,0 5 85,0 2 0,5 8 0,1 5 0,2 5 143,3 4 1,-2-38 0,0 1-207,0 2 0,1 2 0,4 3 0,2 3 1,-1 4-1,0 1 0,2 6 0,0 1 95,3 6 1,0 0 0,-2-1 0,-1 1-169,0 6 0,-1 0 1,-1 0-1,0 0 0,-1 1 1,-1 0-1,-5-24 1,0 1-1,-1-1 57,0 1 0,0-1 0,-2 1 0,-1 1 0,-1 0 0,0-1 27,0 23 1,-1-2 0,-1 2 0,-1 1 0,0 1 0,0 1 0,0-26 0,0 1 0,0-1 75,0 1 1,0 0 0,0 1-1,0 1 1,0 1 0,0-1-32,0-1 0,0-1 0,0 0 0,1 2 0,1-1 1,0 2-1,0 1 0,0 0 0,0 1 0,1 1 1,-1 0-1,1 0-275,0 0 0,1 0 0,0 1 0,0 1 0,0 1 0,1 0 263,-1-5 1,1-1 0,0 0 0,0 1 0,-1 0 0,1 0 0,0 1 0,1 1-1,-1 0 1,1-1 0,-1 1 0,1-1-32,0 0 0,1-1 0,-1 1 1,2 0-1,0 0 0,0 0-13,-1-4 0,-1-1 1,0 0-1,1-1 1,-1 0-1,0 0 0,-1 0 1,-1 0-1,0-1 1,1 26-1,-1-1-161,-1-2 1,-1 0-1,1-5 1,0 0 0,0-5-1,-1 0 1,0-1 0,-1 0 16,0-1 1,0 0 0,-4-1 0,-1-1-26,0-3 1,-1 0-1,0-2 1,0 0 0,0-6-1,-2 0 1,-2 2 0,-1-1 194,-3-1 0,0 0 0,2 0 0,-1-2 0,-5-1 0,-1-1 0,0-2 0,0 0 0,0-2 0,-1 1 0</inkml:trace>
  <inkml:trace contextRef="#ctx0" brushRef="#br0" timeOffset="6">10180 7393 8148,'-14'0'-85,"0"0"-1,0 0 412,6 0 1,1 1-1,9 4 1,3 6-1,4 6 1,4 9-304,1 5 0,0 12-163,1 9 0,4 11 0,-1 10 0,-8-31 0,-2 3 15,0 5 0,0 2 0,-3 7 0,-1 1-50,1 5 0,0 2 0,-3 3 0,-1 1 1,1 0-1,1 0 0,-2 4 0,-1 0 86,0 2 1,0 1 0,-2 2 0,-1 0 84,1-2 0,0 0 0,-1-1 0,1-1 1,2-4-1,0 0 0,0 0 0,0 0 1,0-2 0,0 2 0,0 5 0,0 1 50,0-5 0,0 1 0,0 1 0,0 0 1,0-3-1,0 1 0,0 2 0,1 0-13,2 3 0,-1 0 0,-1-20 0,-1 0 0,1 0-123,0-1 1,1 0 0,0 0-1,-2 0 1,1 1 0,-1-1-1,0 24 1,0-1 0,0-25-1,0 0 1,0 1 133,0 0 1,0 0 0,0 1 0,1 1 0,1 0 0,0 0-16,-1-1 0,1-1 1,0 1-1,1 1 1,1-1-1,0 0 0,-1-2 1,0-1-1,0 0 1,1 1-1,0 0 0,1-1 45,-1 2 0,1 0 0,0 0 1,0 1-1,0 0 0,1-1-13,0 0 0,0-1 1,1 0-1,-2 1 1,1 0-1,0-2 0,5 22 1,2-2-1,-1 2 1,1 0 32,0 0 1,1 0-1,0-2 1,-1 0-140,-1 0 0,-1-1 0,2 1 0,0-1 0,-3-4 0,-1-1 0,0 2 0,-1 1-130,0 0 1,0 0 0,-1 2-1,0-1 107,0 0 1,0-1 0,-2-1 0,0-1 0,-1-6 0,0 0-1,0-1 1,0-1-173,-1-1 1,1-1 0,1-3 0,2 0 238,1-4 0,2 0 0,0-1 0,-1-1 0,2-5 0,1-1 0,-3-2 0,1 1 0,-1-4 0,0 1 0</inkml:trace>
  <inkml:trace contextRef="#ctx0" brushRef="#br0" timeOffset="7">23374 7478 8049,'-1'-48'-125,"-4"1"0,-3 3 1,0 6-1,4 9 1,2 9-1,2 4 425,0 2 1,6 6-1,2 5 1,0 6-1,-3 7-243,-4 2 1,-1 13 0,0 5 0,0 7-40,0 7 0,0 7 0,0 12 1,0 6 3,0 5 0,0-30 0,0 1 0,1 0 0,0 0 0,1 4 0,1 1-3,1 4 0,1 1 0,2 8 1,0 2-136,3 8 1,-1 1-1,-3-21 1,0 1-1,0 0 1,1 3-1,1 0 1,0 0-1,0 2 1,0 1 0,0 0 124,0 0 0,-1 1 0,0 1 0,1 2 1,-2 0-1,1 0-125,-2 0 0,0-1 0,-1 0 0,-1 3 0,0 0 0,-1-1 0,0-2 0,0-1 0,-1 0 0,-1 1 0,0 1 0,0 0 96,-2 1 1,1 0 0,-1 1 0,1 2-1,0 1 1,0-1 27,-2 0 0,0 0 0,-1 0 0,1 1 0,0 0 0,0 0 0,-2-4 0,1 0 1,-1-1-1,0 1 0,0 1 0,0-1 79,0 0 0,1 0 0,-1-1 0,2 0 0,0-2 1,0 0-32,-1-2 1,1-2 0,0 0 0,1 23-1,1-1 1,-1-8 0,1-2 0,2-2 0,1-2-14,2-1 1,2 0 0,2-2 0,1-1-99,0-3 0,1 0 0,2-2 0,1 0 1,-2-6-1,0 0 0,1 2 0,0-1-232,0-1 0,0 0 1,-3-3-1,-1-1-375,2-2 1,-1 0 661,-1-1 0,0-1 0,0-2 0,0-1 0,7 37 0,0-4 0,-4-5 0</inkml:trace>
  <inkml:trace contextRef="#ctx0" brushRef="#br0" timeOffset="8">23758 9724 9423,'7'-9'457,"4"-1"1,6-1 0,8-2 0,7-2-411,6-4 1,11-3 0,9-8 0,13-4 0,-30 15 0,2-1 0,4-3 0,1 0-719,3-3 1,1 0 670,1-1 0,1-1 0,6-6 0,0-2 0,1 0 0,0-1 0</inkml:trace>
  <inkml:trace contextRef="#ctx0" brushRef="#br0" timeOffset="9">9896 10136 8170,'-71'-6'120,"1"-2"0,6 0 0,7 3 0,8 5 0,6 5 0,4 6 383,1 7 0,-2 5-503,-7 10 0,-4 4 0,-6 5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1.107"/>
    </inkml:context>
    <inkml:brush xml:id="br0">
      <inkml:brushProperty name="width" value="0.05292" units="cm"/>
      <inkml:brushProperty name="height" value="0.05292" units="cm"/>
      <inkml:brushProperty name="color" value="#FF0000"/>
    </inkml:brush>
  </inkml:definitions>
  <inkml:trace contextRef="#ctx0" brushRef="#br0">18242 10804 11149,'-2'8'-330,"-1"-1"1,-3-3 943,-2 1 0,3 0 100,-4-5-965,5 0 162,-2 0 1,17 0 15,3 0 1,4 0 51,-4 0 66,0 0 1,5 0 0,2-2-1,2-1 1,6-3 0,4-2 0,3-5 54,4-4 0,1 0-93,2-7 0,4 0 1,0-4-1,1-1-133,1 1 0,-5-1 476,3 1-328,4-7 1,-12 5 0,4-3 0,-3 3 0,-3 2 0,1-1 0,0 1 105,-1-1 0,-1 6-52,-3-1 1,-3 0 0,5-4 0,-2-1 73,0 1 1,0 0 228,-4-1-331,-1 1 1,2-2 0,2-2 0,1-1 0,-1 1-1,-2 1 1,-2-1 194,1-1 0,-1 0-187,0 4 0,-4-1 0,-2-1 0,-1-2-1,-4 1 0,4 0-32,-2-1-40,0 3 0,-5-6 0,0 3 0,2-5 0,1-2 0,2 1 0,-1 1-26,-3-2 1,1 4 34,3-2 1,-3 2 0,4-2 0,-1 5-26,0 3 0,5 1 20,-5 1 0,5-1 1,-5 1-1,0 0-36,1-1 1,-4 1 41,3-1 1,1-1 0,-1-1 0,-1-4-69,-2-1 0,-4-2 58,-2-5 1,2 2-1,-4 1 1,2 4 79,-1 1 1,1 1-26,4 0 1,-5 4 0,1-3-1,1 2-39,2-2 0,-1 1-81,-2-6 41,2 6 0,-4-4 0,5 4 0,-2-1 0,-2 0 8,2-2 1,2 7 0,1-2 0,1 5 3,-1-1 1,0 4 144,0-1-95,0-1 0,-4 0 1,-2 1-1,0-1 0,-2-1 1,2-1-1,-2-1 110,1 2 1,-1 0-103,-1-4 1,-2-1 0,5-1 0,0-2 11,-1 1 1,-2 2-86,5 2 70,-1-7 0,5 3 0,1-4 0,-1 1 0,0 5 0,0 3 0,0 4 69,1-3 1,5 4-53,4-1 1,-2 5 0,2-1 0,1 3 21,2 2 0,0 6-63,-4 4 0,3 2 1,-6 2-1,1 0-26,-1 0 0,-1 2-53,-5 2 0,5-1 0,0 5 0,0 0-70,2 0 1,-4-3-121,7 4 206,-7-5 0,9 2 0,-6-6 0,2 0 0,4 0-10,0 0 0,3 0 0,-1 0 0,2 0-14,3 0 1,-3 0 11,4 0 91,-4 0 0,-2 1 1,2 3-1,0 2 1,0 0 167,-3 1-175,-8 4 0,8-3 0,-4 6 1,3 0-1,-1 0 0,-1 0 1,1 1-11,2-1 1,3 2 23,3 3 0,3-4 1,7 4-1,0-3 12,-1-2 1,3 2-50,2 3 1,-1-3 0,4 1 0,1-4 70,-1-4 1,1-1 58,1 2-83,-3 2 0,-8-8 0,-1 5 0,-4 0 0,-1 1 0,-4-1 0,-1 2 75,-1 2 1,-6 6-454,1 0 180,-6 6 0,4-7 0,-5 5 0,2 4 0,0 5-1186,2 6 542,1 3 0,12-5 1,7-3 786,10-3 1,14-8 0,-26-11-1,1-1 1</inkml:trace>
  <inkml:trace contextRef="#ctx0" brushRef="#br0" timeOffset="1">24455 7734 22859,'-14'-14'-2057,"0"-1"0,1 1 1,3 0-1667,6 0 3586,2-1 1,1 8 435,-4 2 1,5 8 0,-2 3-1,7 2-603,3 3 1,6 0 375,5-1-22,6 2 1,-1-4 0,8 7 0,2 0 0,3 3 0,4 2-1,5 1-496,6-1 1,3 6 558,2-3 0,6 4 1,3 2-1,4-3 350,1-2 0,-2 1-271,-2-6 1,1 0 0,-7-6-1,-2-4 96,-5-4 0,-10-3 131,-6-2 1,-7-7-1,2-2 1,-4-4 645,-5-1 0,2-2-738,-2-3 1,1-1 0,-1-5 0,-5 2 126,-3 3 1,3-5-305,0 1 0,0-3 0,-5-1 0,0-1 38,0 1 1,-4-5-249,-1-1 1,-1-5-1,2 3 1,-6-2-226,-2 0 1,3 0 92,0-5 1,-1 1 0,-4-1 0,0 2-528,0 3 0,5-3 523,0 3 0,1 2 0,-3-1 0,4 1-35,0 0 0,1 2 164,2-3 0,2 5 0,-2-1 0,1 3 157,-2 1 0,4-1-48,-3-3 0,1 3 0,0-3 0,-2 3 143,2 1 0,2 6 46,1-1 1,5 5 0,0-3 0,-2 2 206,-1 2 1,5 1-176,2-2 1,4 3 0,0-5 0,-2 3 182,-1-1 0,0 0-200,4 4 1,1 1 0,-1 0-1,-1 1 191,-3 4 1,-4-2 179,-6 6 1,5-4 397,0 4-968,0 0 0,-6 11 0,-2 4-627,-2 3 0,1 5 91,4 1 0,0 0 0,1-3 0,-1 2-330,0 1 1,2 6 368,3-2 1,-2 0 0,5-1-1,0 0-293,0 0 1,2-3-675,5 5 1160,-1-1 0,-1-1 0,-2-1 0,-1-2 0,1 1-633,2 3 934,-5-6 0,-1 8 1,-9-4-1,-1-1 1,-3 4 155,-1 3-162,-3-2 1,1 10 0,0-7 0,-2 2 0,-1 3 45,-2 5 0,0-1 1,1-1-1,2 0-119,2 1 0,6-6-61,-1 2 1,2-3 0,2-3 0,2-1-47,3-3 1,-3 1 140,3 4 0,-3 1 0,-2-1 0,0 1-39,0-1 0,-1 2 22,-4 3 51,4-3 0,-10 11 0,5-3 0,-1 3 1,-4 4-65,-2 2 0,4-6 0,0 5 1,-2 0 20,-2-2 0,4 2 14,0 1 0,6-3 1,-2 2-1,4-5-113,1-3 1,2 0 79,3 5 1,-2-7 0,6-3-1,-1-3 257,0-1 0,2 1-187,4 3 1,-1-2-1,-2 7 1,-1 2-124,1 1 0,-4 3-55,-2 3 0,-4-2 0,0 4 0,-1-2-128,0 0 0,0 1 66,0-5 155,1-7 0,4-1 1,0-7-1,-2 0 1,0 1 94,2-1 1,3 1 0,7-2-1,-1-4 90,1-4 1,1 2-60,3-2 0,-2 0 0,7-4 0,2 3 97,1 1 0,3 5-168,4-6 1,-4 3 0,3-2 0,-4 3-219,-5 0 1,1 5 131,-6-3 1,2 3 0,-3 1-1,1-1-3,-1-3 0,-2 2-30,-2-2 0,0-3 0,1-2 0,-2-4-30,-4 0 0,4-1-171,-3 0 141,9-6 1,-1-2 0,6-6 0,1 0 0,2 0-298,2 0 0,1 0 0,2 0 0,3 0 440,1 0 0,9-6 1,6-2-1</inkml:trace>
  <inkml:trace contextRef="#ctx0" brushRef="#br0" timeOffset="2">18611 6511 8496,'-20'-6'203,"4"-2"1,-4-5 0,7 2 0,3 2 0,6-2 0,2-4 0,2-2 1078,0-2-1272,0-12 1,0 4-1,2-14 1,2-5 0,4-3-1,2-6 1,-1-7 0,2-8-1,2-5 485,1-4-418,7 4 1,-1 0-1,7 8 1,0 9 0,3 10-1,2 17 1,1 13 151,0 12 0,6 6-118,-1 5 0,-3 11 0,-2 12 0,-4 10 172,-6 8 0,3 4-315,-7 7 0,-2 2 1,-7 1-1,-6 1-478,-2-1 0,-2-1 12,0-2 1,-8-2 0,-6-3 0,-8-6-555,-5-7 1,-3-4 588,-3-6 1,-4-7 0,-5-3-1,-1-5 463,0-5 0,-1-4 0,-3-10 0,2-4 0,0-10 0,5-5-372,7-3 1,9-3 626,5-3 0,11 3 0,12-5 0,13 2 437,15 0 0,10-6-316,10 1 0,4 1 0,15-1 0,-33 18 0,1-1-205,2-1 0,0-2 0,7 0 0,1 0-84,0-3 1,1 1 0,-1 4 0,-1 2 0,-4 3 0,0 1-1,-3 1 1,-1 1-375,31-10 1,-14 4-219,-15 6 1,-21 6 198,-21 3 1,-10 3 335,-18 2 0,1 2 0,-11 1 0,-1 4 372,-3 0 1,1 3-286,3 4 1,5 0 0,10 1-1,4-1 220,3 0-100,8 0 1,6-4 0,15-2 0,14-2-299,11-3 1,8-8 0,10-4 0,3-5-114,3-5 0,-4-5 53,4-9 103,-4-4 0,-9 0 1,-8 0-1,-11 1 0,-11 1 321,-8 0 1,-5 4 0,-7 7 0,-4 5 1155,-4 3-1323,-4 8 0,0 5 0,4 11 89,4 6 0,10 12-61,4 2 1,4 7-1,1 8 1,0-1-93,1 1 1,-6 6-307,1 3 1,-3 8 0,3 3-1,-7 2-724,-6 3 0,-10 0 676,-6-2 1,-11-6 0,2-12-1,-2-12-298,0-9 1,1-13 239,1-9 0,6-13 1,3-11-1,5-13-237,4-7 0,7-10 422,13-3 1,5-8 0,15-2 0,4 2 94,3 2 1,11 1 79,4 0 0,3 3 0,2 5 0,0 8 474,0 5 1,0 3 211,0 4 0,-8 9 0,-8 4 1,-11 6 2098,-10 4-2257,-10 1 1,-6 5-1,-10 0 1,-7-1 51,-4-4 1,-8 3-321,1-2 1,-1-3 0,1 1-1,5 0 779,3-1-786,9 3 1,3 2-1,14-1-307,9-2 1,12 0-446,7 5 0,10 0 0,4 0 0,5 0-530,4 0 0,-2-6 240,2-3 1,-2-6 0,-4-2-1,-3-4-1674,-4-1 2443,-4-8 0,5-6 0,1-7 0</inkml:trace>
  <inkml:trace contextRef="#ctx0" brushRef="#br0" timeOffset="3">27426 5018 18676,'-14'-26'-1191,"2"2"1,1 5 0,3 3 0,1 2 2146,4 0 0,2 7-500,1 7 1,0 7 0,0 7 0,1 2-270,4 3 0,-4 3 0,6 6 0,-2 1 94,-1-1 0,1 7-231,-5 3 1,0 1 0,0 1-1,0-2-1804,0 1 0,0-3 988,0 2 0,0-1 1,0 1-1,0-5-336,0-3 1,0-8 1286,0-3 0,-13-3 1,-2-2-1</inkml:trace>
  <inkml:trace contextRef="#ctx0" brushRef="#br0" timeOffset="4">27540 4649 20786,'21'-43'-648,"1"8"0,8 5 0,3 8 1213,5 6 0,1 1 242,-1 10 0,-4 3 0,-11 10 1,-5 8-959,-7 5 0,-7 2-269,-8 6 0,-11 5 0,-10 4 0,-5 3-116,-3 2 1,-5-5 428,5 0 0,0-5 0,3 3 1,-2-1-197,-1-3 0,6-4 115,8-4 0,3 1 0,2-6-328,0-2 1,12-2 374,7-6 0,14-3 1,9-6-1,9 2 790,4 3 0,2-2-459,-1 6 1,-4 1 0,-2 4 0,-2 2-78,-8 3 1,-5-3 17,-12 3 1,-12 3-1,-16 0 1,-14 2 608,-11-1 1,-13-4-825,-9 5 0,1-2 0,0 2 0,4-5-598,5-4 1,7-7 358,11-3 0,5-3-737,10-2 1007,21 0 0,11-13 0,20-3 0</inkml:trace>
  <inkml:trace contextRef="#ctx0" brushRef="#br0" timeOffset="5">28109 4507 18422,'0'-37'-1604,"1"6"0,3 5 1893,0 7 164,7 10 0,-3 3 0,5 7 0,-2 6 0,-1 7 1,1 9-1,0 9-129,-2 6 0,-3 9 0,-6 5 0,0 5-789,0 5 0,-1-2-39,-4 6 0,2 1 1,-7 4-1,1 0-1241,1 0 1,2-8 870,6-6 1,1-10-1,4-13 810,5-11 0,9 1 0,3-2 0</inkml:trace>
  <inkml:trace contextRef="#ctx0" brushRef="#br0" timeOffset="6">28265 5047 18437,'-8'-35'-3761,"2"11"3816,6 1 0,2 7 796,2 6 1,4 6-507,7 8 0,-1 4 0,2 7 0,3 0-119,4 4 0,4-1-291,1 5 1,1-1 0,1 4-1,2-4-226,1-2 1,-5-2 27,-4-9 1,-7-2 811,2-7 1,-11-2-534,-8-3 1,-8-4-1,-12-10 1,-7-3 26,-5 0 0,-1-5-134,5 3 0,1-1 0,3-1 1,5 4-683,3 2 292,8-5 0,8 9 0,11-2 1,7 7 664,6 7 0,15 2 0,5 2 1</inkml:trace>
  <inkml:trace contextRef="#ctx0" brushRef="#br0" timeOffset="7">28749 5075 18782,'-41'0'0,"3"0"0,6 0 1920,7 0-881,4 0 0,10 0-763,7 0 1,11 2-707,17 3 0,5-4 1,4 4-1,5-4 75,3-1 0,6-4 145,1-1 0,-1-6 1,-6 3-1,-3-1 70,-5-1 0,-9 2 199,-5-1 1,-5-4 0,-8 4 0,-10-4-276,-14-1 0,-9 1 385,-6 4 0,-2-4 0,-3 5 0,5 0 235,3 3 1,8-1-2463,3 1 1765,3 1 1,27-3 0,7-1-1</inkml:trace>
  <inkml:trace contextRef="#ctx0" brushRef="#br0" timeOffset="8">28990 4265 24885,'-9'-19'-3357,"1"0"0,2 2 3295,3 1 0,7 8 0,6 3 0,2 4 2343,3 1 0,0 1-2000,4 4 1,-1 4 0,5 10 0,3 7-312,1 5 0,-4 7-194,1 10 0,-2 2 1,2 9-1,-5 2-950,-3 5 0,-2 2 220,0-1 0,-6-6 1,-3-9-1,-4-6 613,-1-6 1,-1-7 454,-4-9 1,-9-9 0,-10-7-1,-3-1 70,-1-4 1,1-2 448,3-1 1,-1-1 0,6-2 1705,2-2-2344,7-6 1,5 9 0,12-2 0,7 2-179,8 2 0,5 0-30,1 0 0,7 5 0,4 1 0,6 0 521,2 1 0,7-3 0,-4-4 0</inkml:trace>
  <inkml:trace contextRef="#ctx0" brushRef="#br0" timeOffset="9">29929 4635 16856,'0'-8'-1769,"5"8"2091,-1 9 1,7 12-1,0 7 1,4 8-123,-1 6 0,3 6 1,-9 5-1,0 5-508,-3 8 0,1 5 1,-3-30-1,-1-1 0,1 36-544,-1-3 0,-2-13 0,0-7 0,0-7-86,0-10 0,-7-12 279,-2-10 678,-10-6 0,-3-14 0,-7-2 0</inkml:trace>
  <inkml:trace contextRef="#ctx0" brushRef="#br0" timeOffset="10">29758 4777 16856,'19'-59'-1007,"2"9"1,2 9 1433,7 7 1,4 11 103,3 4 0,5 9 1,-5 6-1,5 2 370,0 2 1,4 2-568,-3 2 0,-1 6 0,-13 9 0,-7 4-292,-5 4 0,-9 2-636,-3-1 0,-7 5 1,-7 1-1,-10-1-899,-6 1 1,-4-4 927,1 4 0,-1-6 0,1-3 618,-1-1 1,1-7 0,0 4 0</inkml:trace>
  <inkml:trace contextRef="#ctx0" brushRef="#br0" timeOffset="11">30327 4819 16956,'14'0'155,"2"0"0,1 0 0,2 4 495,-1 5 1,2 4-711,-1 15 0,-2-1 0,-5 11 1,-5 0-784,0-2 1,-3 5 525,-4-3 0,0-10 0,0-4 0,-1-8 548,-4-7 0,2-2 50,-6-7 0,4-2 1,-3-4-1,2-8-384,2-8 1,3-7-47,1-4 0,0 1 1,1-4-1,4 0 35,5-1 0,2 1 117,2-2 1,1 3 0,1 7 0,2 1 233,6 3 0,-2 5-305,2 10 0,0 4 0,3 12 0,-2 7-834,-1 8 0,-7 6 451,2 5 0,-8-3 0,-3 4 0,-2-4 333,-3-2 1,-1-4 224,-2-1 1,-2-5 0,-2-1-1,-6-6 308,-3-6 0,-1-3-119,0-2 0,0-7 0,0-2 0,-1-5 223,1-5 0,5-3-617,-1-7 0,7 2 1,0 2-1,6 1 207,6-1 1,6 0 53,4 1 0,3 4 0,6 7 0,1 3 162,-1 6 1,5 2-277,0 2 0,-1 11 1,-8 5-1,-5 4-686,-4 6 0,-2 1 309,-3 1 0,-4-4 0,-6-2 0,-2-2 66,-2-2 1,-4-4 417,-7-5 1,1-2 0,0-7 0,0 0 34,0 0 0,1-11-364,3-4 0,4-3 0,6-1 1,2-7-476,2-5 1,4-1 394,7-6 0,10 5 1,5-3-1,5 1-235,4 3 1,2 4 585,2 4 1,-2 10 0,-5 9-1,-7 5-69,-9 5 1,-6 4-342,-4 10 1,-5 4 158,-10 5 0,-9 7 1,-8 1-1</inkml:trace>
  <inkml:trace contextRef="#ctx0" brushRef="#br0" timeOffset="12">31166 4777 16957,'-10'14'-3455,"1"0"2168,-1 0 1632,2-6 1,4-3-1,8-8 1,6-3 0,3-2 663,1-3 0,0-2-708,0-1 1,0 4-1,1 2 1,-1 2 149,0 3 1,0 1-368,0 2 0,-1 2 0,-2 3 0,-1 6-645,1 6 0,-3 0 176,1 7 0,-4 0 0,3 4 0,0-1-401,0-3 0,-4-4 387,6-5 1,-6-3 121,6-2 1,-5-10 152,4-10 1,-6-9 0,4-4 0,-3-6-167,1-4 1,1 1 244,-1-6 0,2 5 1,4-5-1,-2 0 304,2 2 0,0 6-101,-1 6 0,2 9 0,-4-1 0,2 6 310,-1 4 1,-4 8-797,4 7 1,-4 10 0,3 5-1,0 3-720,0 1 1,0 0 620,1 1 1,2-2 0,-4-2 309,0-1 0,1-7-44,2 2 85,-4-10 0,-6-9 317,0-9 1,0-4 0,0-1 0,0 0 1569,0 0-1394,6 0 0,2 6 0,7 3 520,-1 3 1,-5 4-1043,1 3 0,-2 7 1,1 9-1,-3 1-1072,1 3 1,-6 2 1162,4 1 1,-3 1 0,-2-1 0</inkml:trace>
  <inkml:trace contextRef="#ctx0" brushRef="#br0" timeOffset="13">31763 4862 17146,'14'-24'-936,"0"1"0,5 4 1345,0-5 0,7 8 67,-3 2 0,-2 1 0,-2 9 0,-4 0 262,0 3 0,-1 7-853,0 4 0,-6 4 1,-2 3-1,-1 2-320,0-1 1,0-3-242,-5 0 1,4-1 0,1 0-1428,-2 0 1688,5-6 1,0-3 0,5-10 189,-4-4 0,4-4 74,-4-1 0,4-2 0,1-3 0,0-5-18,1-3 0,0 4 389,4-1 0,-3 7 0,5-2 0,-2 5 382,0 4 1,-1 4-387,-3 6 0,-1 3 0,0 5 0,0 8-166,1 4 0,-1 4-261,0 4 1,-1 1-1,-2-2 1,-3-4-772,-2-4 1,5-3 693,-2-2 1,-1-1 0,2-4 334,1-4 1,-3-10-17,1-4 0,-4-10 0,5-5 0,1-3 147,1-1 1,2-2 160,1-3 0,4 3 0,1-3 0,2 4 538,4 5 1,0 4-605,3 6 0,-2 6 0,-2 3 0,-3 7 93,-1 7 0,-2 4-478,-5 15 0,-6-3 0,-4 10 0,-2 0-393,-2 3 1,-6-2 192,-4 2 1,-9-11 0,-4 0-1,-3-5 208,3-5 1,-4-2 539,3-6 1,3-3-1,3-7 1,2-4 315,2-4 1,6-6-724,3-4 1,6-3-1,7-6 1,8-2 330,5-3 0,4-2-173,8-3 0,-1 3 1,6 7-1,1 1 6,2 3 1,0 1-403,-3 8 1,-5 0 0,-9 11 0,-7 6-419,-5 6 1,-6 6 38,-6 5 0,-6 3 0,-6 7 0,-3-3-101,-4-2 1,-5 1 920,5-6 0,0 0 0,5-6 797,0-4-497,6-2 1,3-7 0,10-2 0,6-4 214,6-8 0,1-1-339,5-4 0,-4 2 0,3 1 0,-1 0 407,-4 4 1,-1 2-511,-2 1 0,0 3 0,1 7 0,-1 4-376,0 4 0,0 9-346,1 1 0,-1 4 1,0-4-1,2 0-290,3 2 1,-2-5 226,7 3 0,0-10 0,4-4 0,0-4-861,1-1 1402,-1-6 0,1-8 0,-1-8 0</inkml:trace>
  <inkml:trace contextRef="#ctx0" brushRef="#br0" timeOffset="14">2176 3014 8057,'-10'-11'-104,"1"-3"1,-1-2 0,1 0 0,1 2 0,2-2 0,2-1 184,3-2 0,-1 0 0,-1 5 0,-2-1 778,2 1-547,-5 6 1,7-4-1,-6 4-248,1 0 0,5 3 1,-4 10-1,5 4-136,5 4 1,2 1-42,8 0 1,7 1 0,6-1 0,9 0-94,4 0 0,9 0 228,7 1-38,6-8 0,16 0 0,-37-7 0,2 0 0,2 0 0,2 0 0,3 0 0,1 0 46,2 0 1,1 0-1,4 0 1,2 0-1,2-1 1,0 0-1,3 0 1,1-1-357,1 0 0,0-1 0,-2 1 0,1 0 417,1 1 1,1 2 0,1-1 0,1 0 0,3 0 0,0 0 0,2 0 0,0 0 34,-2-1 0,0 2 1,4-1-1,1 1-124,-1 1 0,0 1 1,-22-2-1,0 0 1,0 0-1,0 2 1,0 0-1,1 1 0,0-1 1,1 0-1,0 0 11,0 0 1,0-1-1,0 1 1,2 1-1,-1 0 1,1-1-5,-1-1 1,1-1 0,1 1-1,2 0 1,1 0 0,0 0-1,1-1 1,0 0 0,1 0-1,0 1 1,0-1 0,-1 1-42,0-1 0,-1 0 0,0 0 0,1 0 0,0-1 0,-1 1 34,1-1 0,-1 0 0,2 0 1,2-2-1,0 0 0,1-1 1,0 1-1,1-1 0,0 0 0,-1 0 1,1 0-1,-1 0 85,-1 0 0,-1-1 1,0 1-1,-1 2 1,0 0-1,0-1 16,0-1 0,0-1 1,1 1-73,1 2 1,1 0-1,-1 0 1,0-1-1,-1 0 1,0 0-1,0 1 1,1 2-1,-2-1 1,-2 0-1,0 0 1,-1 0-1,0 0 1,0 0-1,1 0 36,0 0 0,0 0 1,0 0-1,2 0 0,0 1 1,0-1-1,-1 1 1,1 0-1,-1 1 0,-2-1 1,0 1-1,-1 1 60,-3-1 0,-1 1 0,0 0 1,-1-2-1,-1 1 0,0-1-90,23 4 1,-1 0 0,1-1-1,0 1 1,-6 2 0,-1-1 0,-1 0-1,-2-1-52,-1 0 0,-1 0 0,-4-4 0,-1 1 42,-1 0 1,1 1 0,-4-2 0,1-1 0,-1 0 0,-1 0 0,-4 0 0,-2-1-77,-5-2 0,-2 1 1,-1 0-1,-2-1 105,30-11 0,2 3 0,-15-8 1,-7 1-142,-12-1 0,-13 5-698,-7 0 0,-5 0 783,-5 4 0,4 4 0,-5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397"/>
    </inkml:context>
    <inkml:brush xml:id="br0">
      <inkml:brushProperty name="height" value="0.053" units="cm"/>
      <inkml:brushProperty name="color" value="#FF0000"/>
    </inkml:brush>
  </inkml:definitions>
  <inkml:trace contextRef="#ctx0" brushRef="#br0">2958 8800 8560,'-19'0'-187,"0"-2"0,1-1 0,3-2 907,0 2 151,8 2-779,7 1 0,9 0 0,8 0 0,4 0 0,3 0 0,4 0 0,5 0 37,4 0 0,7-2 1,8-1-1,3-3-73,2-2 1,13 3-32,5-4 1,-32 4 0,0 0 0,3-2-1,1 0 1,2 0 0,1 0-276,1 0 0,0-1 0,0 1 0,0 0 254,1 0 0,1 0 0,-2 0 0,0 0 0,2 0 0,0 0 0,-3 0 0,0-1-65,-6 1 0,0 0 0,0 2 0,-1 1 48,-3-1 1,0 0-1,39-3 1,-1-3 0,-5 3-122,-9 2 0,-4 1 133,-3 5-259,0 0 1,0 0 0,-2 2 259,-3 3 0,-1 1 0,-4 7 0,5 1 0,4 3 0</inkml:trace>
  <inkml:trace contextRef="#ctx0" brushRef="#br0" timeOffset="1">7365 8914 8425,'-28'-8'-204,"-1"-5"1,3 5-1,0 0 1,4 4-1,2 2 678,2 2 0,-2 0-326,1 0 0,0 0 0,5 0 1,-1 2 280,1 2 0,6 0-263,3 5 0,5-1 1,7 1-1,7-2 96,8-1 1,7-4-161,4 2 1,5-2 0,11-2 0,7 0 10,9 0 0,13 0-80,-36 0 1,1 0 0,3-3 0,1 0-1,5-1 1,2 0 0,3-2 0,1 1-322,5-3 1,1 1 0,6 2-1,3-1 339,-19 0 0,0 0 1,0-1-1,22-1 1,-1 1-1,4-1 1,-1 1-1,-5 1 1,-1 0 55,-3 1 1,-1 0-1,-2-1 1,-2 1-122,-2 3 1,-1-1 0,-8 1 0,-2 0 0,-1 1 0,-2 2 0,-4-1 0,-2 0 45,34 0 1,-5 0-40,-5 0 1,-9 4 0,-11 1 0,-7 0-462,-6 1 0,-7 2-128,-3 6 1,-12 1 595,-1-1 0,-7-6 0,-3-2 0</inkml:trace>
  <inkml:trace contextRef="#ctx0" brushRef="#br0" timeOffset="2">9754 11515 8465,'1'-23'-27,"3"0"0,0 3 1,1 1-1,1 0-184,4 0 0,-2 0 1,1 5-1,1 0 511,-2-1 0,3-3 0,-7-1 0,0 1 165,-3 2 0,-1 2 0,0 0 182,0 0-579,0 6 0,-1-3 0,-4 6 0,-5 2 1,-2 1-1,-3 2 119,1 0 0,2 2-98,2 3 0,-3 3 0,4 6 0,-2 0 102,1 0 1,-2 7-141,2 2 0,2 6 0,-1 4 0,0 7 64,1 5 0,-3 7-56,6 10 1,-5 4-1,6 12 1,1-35-1,1 1-3,-2 4 0,2 2 1,1 5-1,0 2-124,-1 4 0,-1 1 1,2 5-1,1 2 1,-1 0-1,2-1 1,-1 0-1,1-1 94,1-2 1,1 1 0,-2-2 0,1 0 17,3-1 0,0 2 0,-1 2 0,-1 1 0,2 0 0,0-1 0,-2-2 0,-1 1-68,-1 0 1,-1 0 0,0 1-1,0 1-1007,1 2 1,-2 2 999,-2 2 0,0 0 0,2 0 0,-1 1 1,-2 1-1,-2-1 0,1 0 0,-1-1 0,0 0 1,0 0-189,-1 2 0,-1 0 0,1 1 1,0-1 35,0 0 1,0 0 0,0-4 0,0-2 0,0-4 0,0-1 0,0-3 0,1-1 54,1-3 0,0-2 0,2-2 0,0-2 50,3-4 1,0-1 0,0-4 0,0-1 0,0 32 0,0-4-298,0-4 0,0-7 89,0-3 1,6-5 0,4-10 0,4-3-1202,5-5 1487,3-9 0,7-2 0,-1-3 0,1 3 0</inkml:trace>
  <inkml:trace contextRef="#ctx0" brushRef="#br0" timeOffset="3">6725 14927 8457,'-26'-14'-183,"3"0"0,8 0 0,5-1-20,4 1 1,1 5 1563,5-1-1054,0 7 1,11-3 0,5 6 0,5 0-107,4 0 0,8-5 1,5 0-1,5 2 108,4 2 1,8-4-247,7 0 0,7-4 0,4 2 0,-31 3 0,1 0-63,6-1 1,0-1 0,4 0 0,2 0-89,3-1 1,2-1 0,1 1 0,1 0 0,4 0 0,1 0 0,2 0 0,1 0 105,3 0 0,-1 0 0,0-1 0,0 1-144,2 0 0,-1 0 0,0-1 0,1 0 0,1 0 0,0-1 0,4-1 0,2-1 159,-26 4 1,1-1 0,0 1 0,0 1 0,-1 1 0,2-1-97,1 0 0,0 0 0,1-1 0,1 0 0,0-1 1,0 1-1,2-1 0,0 0 0,0 0 0,4-1 1,0 0-1,1 0 99,4 0 0,-1-1 1,1 1-1,-1-1 0,-1 1 1,1-1-145,1 1 1,0-1 0,0 1 0,0 0 0,0-1 0,0 1 0,2-1 0,1 1 0,0-1 0,3 0 0,0 0 0,0 0 103,2-1 0,1 0 1,0 0-1,-5 1 0,0 0 1,0 0 5,1-1 1,0 0-1,0 0 1,-1 0 0,1 2-1,-1-1 1,0 0-1,0 1 1,1-1 0,1 1-1,1-1 1,1 1 11,1-1 1,0 1 0,0-1 0,-4 3 0,-1-1 0,1 1-16,2 1 0,-1-1 1,0 1-1,-1 1 1,-1 0-1,0 0 1,1 0-1,-1 1 1,0 0-1,0 0 0,0 0 1,0 1-56,-1-1 1,1 1 0,-2 0 0,-2 2 0,-1 0-1,-1 0 42,1 0 1,0-1-1,-1 1 1,-2 0-1,0 0 1,0 1 0,-2 0-1,0 0 1,0 0-1,0 0 1,0 0 0,0 0 4,0 0 1,1 0-1,-1 0 1,-3 0-1,-1 0 1,0 0 5,0 0 0,-1 0 0,0 0 1,-2 0-1,0 0 0,-1 0 1,0 0-1,-1 0 0,0 0 1,0 0-1,0 0 0,0 0-14,-1 0 0,1 0 0,-1 0 0,25-2 0,-1-1-27,2 1 0,-1-1 1,-3 0-1,0 0 0,-2 2 1,0-1-1,0-1 0,0 0-3,0-1 0,0 0 1,-8 2-1,0-1 60,0-1 1,-1-1 0,-6 1-1,0 0 1,-1-1 0,0 0 0,-1 2-1,-2 0-25,-1 0 1,-1 0 0,-4 1 0,0 0 38,-5-2 1,0-1 0,-5 3 0,0 1 0,34-4 0,-4 2 146,-4-2 0,-14 4 126,-4-4 0,-10 3 0,-11 2 1,-4 0-609,-4 0 443,-9-6 1,-6 4-1,-8-4 1,-7 1-649,-7 1 0,-9-6 605,-6 5 1,-6-6-1,2 2 1,0-4-674,-1-1 1,6-2 798,-1-3 1,3 3-1,1-3 1,1 2 19,0-2 1,7 8-170,7-3 0,0 4 1,4 1-12,-3 4-17,6-3 1,2 8-1,10-1 1,4 7-12,4 7 1,2-2 166,4 8 0,4 3 1,7 1-1,1 4 198,2 2 1,1-1-284,-6 1 0,0-6 1,-1 1-1,-3 1 336,-5 2-448,-10-5 0,-2 11 0,-7-3 0</inkml:trace>
  <inkml:trace contextRef="#ctx0" brushRef="#br0" timeOffset="4">11247 14984 8221,'0'-20'148,"0"4"1,0-3 0,0 3 0,0 2 0,0 0 1502,0-1-1525,-7 1 0,4 6 0,-6 7 0,-1 9 0,1 12 0,-1 12 0,-1 10 298,-1 9-399,-9 17 0,4 4 1,5-29-1,0 1 0,0 2 1,0 0-1,0 3 0,1 0-138,-1 2 0,0 1 42,0 0 1,0 0-1,1-5 1,0-1-1,1-1 1,1-2-1,1 0 1,0-2-1,-4 35-463,2-8 1,4-14 0,6-23 0,1-5-119,4-8 1,3-3-30,6-6 681,7-2 0,1-14 0,6-1 0</inkml:trace>
  <inkml:trace contextRef="#ctx0" brushRef="#br0" timeOffset="5">12142 14856 8230,'-28'0'-157,"6"0"1,1 0 0,2 0 13,0 0 1,0 13 1933,5 6-1545,0 6 1,-5 16-1,0 6 1,0 9-1,0 7 1,0 8-1,10-32 1,-1 1 27,0 1 0,0 2 1,-1 2-1,0 1-298,-4 2 0,1-1 0,2-1 0,0 0 0,1-1 0,-1 0 0,0-1 0,0 0-806,1 2 0,0-2 1,-10 31 1,7-4 1,2-18 827,2-10 0,-9 0 0,3-7 0</inkml:trace>
  <inkml:trace contextRef="#ctx0" brushRef="#br0" timeOffset="6">11019 15880 8218,'-14'-7'134,"0"0"0,3-8 250,6 1 1,13 0 0,17-2-1,10-3 708,12-5 0,4 2-783,10-1 0,6 4 0,2-3 0,7-1-189,-36 12 1,-1 0 0,35-8-381,2-4 1,-8 5 0,-2-1 0,4 2-1975,4-2 1720,-1 3 1,4-4 0,-6 5 0</inkml:trace>
  <inkml:trace contextRef="#ctx0" brushRef="#br0" timeOffset="7">16223 15411 8085,'-8'-43'47,"-3"5"1,6 0 0,2-1 0,3-4-1,5-3 342,4-1 1,-1 4 0,3 7-1,3-1 58,4 1 0,1 5 1,-5-3-1,0 6 728,0 4-942,1 4 1,-6 12 0,-1 6 0,-2 10 0,-3 13 251,-1 9 1,-4 12-395,-2 10 0,-3 5 1,-4 7-1,2 7-43,-2 8 0,3-38 1,-2 1-149,1 1 1,-1 0-1,0 0 1,0 0 0,1 2-1,1-1 1,-2 2 0,-1 1-505,0 2 1,0 0 0,0-2-1,0 1 132,-1 2 1,0-1 0,-1-4 0,1-3-96,-7 34 1,2-10-1,7-9 1,4-13-1329,-1-15 1895,6-10 0,-6-16 0</inkml:trace>
  <inkml:trace contextRef="#ctx0" brushRef="#br0" timeOffset="8">15356 15240 8068,'-37'-28'-112,"3"4"1,8 2-1,6 1 656,5 4 1,11 1 0,1 2-1,6 0 539,6-1 1,9 1-616,1 0 0,12 0 0,4 0 1,9-1 231,8 1 0,7 5-565,7-1 0,5 5 0,-27 1 0,2-1 0,5 0 0,1-1-349,4-1 0,2 1 1,5 1-1,2 1 174,3-1 0,1 0 0,5 1 0,1-1 0,0-2 0,1 0 0,0 0 1,0-1-301,-3 1 0,-1 0 0,-1 0 0,-1 0 24,1 0 1,0 0-1,-3 0 1,0 0-1,-3-1 1,-1 0-1,-3-1 1,-2 0-286,-3 0 1,-3-1 0,-4 1 0,-3-1 600,-3 3 0,0 0 0,-2-1 0,0 0 0,30-7 0,-6 0 0,-5 4 0</inkml:trace>
  <inkml:trace contextRef="#ctx0" brushRef="#br0" timeOffset="9">5943 14714 8259,'-15'-22'-123,"-3"1"1,-1 2 0,0 0 0,-1 4 0,-4 4 0,-3 6 509,-1 3 0,-1 4 0,-1 4 1,-1 8-1,-1 10 0,4 8-102,2 6 1,9 9 0,-2 5-1,3 3-248,2 2 0,6-5 0,5 0 0,8 1-86,9-3 1,8 1-174,11-13 1,5-8 0,10-21 0,4-6-327,3-6 1,5-13 405,-3-12 1,1-7 0,-10-9 0,-4-5 336,-4-8 1,-7-1-60,-10-9 1,-8 7 0,-12-1-1,-8 4 200,-9 5 1,-8 0-115,-11 9 1,-4 10 0,-4 15 0,2 7-211,1 7 1,6 8-13,-1 6 0,3 15 0,1 5 0</inkml:trace>
  <inkml:trace contextRef="#ctx0" brushRef="#br0" timeOffset="10">5872 10918 8315,'-14'-22'13,"0"3"0,0 5 0,-1 4 1,1 6-1,2 5 0,1 9 477,1 9 0,7 14 0,-2 10 0,4 7-440,1 5 1,6 15-1,3 7-50,-3-34 0,1 1 0,3 8 0,1 2 0,0 4 0,0-1 0</inkml:trace>
  <inkml:trace contextRef="#ctx0" brushRef="#br0" timeOffset="11">10550 12965 8286,'-8'-28'93,"-3"4"1,6 1-1,2-1 1,2 2 0,1 1-1,0 2 1,0 0 424,0 2 0,4 0 0,3-1 0,1-1 1,3 3-1,3 4-99,5 2 0,-8 2 1,3-1-1,-1 4 318,-1 4-598,3 1 1,-6 1 0,-1 6 0,-2 5-1,-3 9 1,-1 4 0,-2 7 90,0 2 0,0 6 0,0 7 1,-2 5-48,-2 4 0,0 7-151,-5 3 0,0 5 0,-4 5 0,7-35 0,1 0-165,0 3 1,0 1 0,1 1-1,-1 1-910,-2 3 1,0-1 831,-1-2 1,1 0-1,3-2 1,1 0 0,0-5-1,1 0 1,0 34-1,2-6 1,3-8 0,5-8-1646,6-9 0,5-13 1856,0-11 0,-1 0 0,5-5 0,1-3 0</inkml:trace>
  <inkml:trace contextRef="#ctx0" brushRef="#br0" timeOffset="12">10678 12610 8384,'-14'-14'-27,"6"-5"1,3 0 0,4 1 1425,1 3-1096,6 0 1,8 1-1,11 0 1,7 0 0,7 0-1,7-1 1,6 1 214,4 0 0,7 4 0,3 1 0,4 0-312,1 1 0,5-5-127,-1 3 1,-3 3-1,-8-1 1,1 0-265,0 0 1,-5 3 119,1-4 1,-7 6-1,-3-2 1,-2 3-50,-3 2 0,-4-5 44,-4 1 0,-5-1 0,-9 5 126,-5 0 1,-5 2 80,-4 2 1,-4 4 0,-8 6 0,-2 2 271,-6 3 1,2 8-318,-1 6 0,-2 7 1,-7-1-1,-2 7-37,-2 6 1,3 10-186,-5 4 1,7 5 0,-2 5-1,3 3-149,2 0 1,7-35 0,1 0 150,1-1 1,1 0-1,0-2 1,1 0 0,5 36-1,3-3-41,4-2 1,5 0 180,5-10 0,-1-7 0,4-8 0,-2-4 399,-2-5 0,-4 0-224,-5-10 1,-2 4 0,-7-10 0,0 0 97,0-3 0,-7 2-798,-2-2 0,-2 0 0,0-5 0,1 0 513,-1 0 0,-1 0 0,-3 1 0</inkml:trace>
  <inkml:trace contextRef="#ctx0" brushRef="#br0" timeOffset="13">15540 12638 8323,'-6'-20'-123,"5"-1"1,-4-4 0,3 1-1,2-1 1,0 0 712,0 1 0,0-1 0,0 6 0,0 2 1887,0 1-917,7 2-1310,-6 18 0,10 9 0,-6 23 1,0 10-1,-1 8 0,1 9 0,-2 6 157,-1 7 0,-2-32 0,0 2-547,0 4 1,0 0-1,-1 2 1,-1 0-1,-2 1 1,0 0 0,-3 3-1,0 0-496,-1 2 1,0 1 0,-2 2 0,-1 0 46,2-4 0,-1-1 1,1-3-1,1-3 1,3-8-1,0-2 1,1 28-2194,2-14 2782,2-15 0,5-7 0,0-13 0,-1-7 0</inkml:trace>
  <inkml:trace contextRef="#ctx0" brushRef="#br0" timeOffset="14">15569 12297 8246,'1'-14'90,"6"0"1,7 0 854,8-1-596,11 1 0,10 0 0,9 1 1,3 4-1,2 2 0,2 3 1,2-3 256,6 0 1,-3 2 0,3-5 0,-1-1-410,-1-1 1,4-4-205,-2-3 1,1 3 0,0-1 0,-4 4-107,0 4 1,2 1-4,-4-2 1,-7 4 0,-8 6-1,-4 0-188,-5 0 1,-8 6 227,-7 4 0,-11 2 0,-3 3 0,-6 0 21,-3 4 1,-1 3 175,-4 7 1,-8 6-158,-6 2 55,-6 5 0,3 8 0,-7 9 1,1 8-1,14-29 0,0 0 1,-1 1-1,1 1 0,0 2 1,1 0-153,1 2 0,1 0 0,-2 3 0,0 1 27,3 4 1,1 0-1,0-2 1,1 0 0,2-1-1,2 0 1,2-5-1,0-1-664,0 34 0,4-10 623,2-6 1,4-15-1,7-8 1,-3-7 304,-2-2 1,1-7-84,-6-3 0,-1-3 282,-4-2 0,0-5 49,0 1-406,0-7 0,-6 16 0,-2-3 0</inkml:trace>
  <inkml:trace contextRef="#ctx0" brushRef="#br0" timeOffset="15">11247 10776 8449,'-22'-44'461,"1"-4"0,8 12 0,4 1 0,4 7 738,4 7 1,2 13 0,4 8-1,4 10-583,4 7 1,-4 5 0,1 8-1,1 4 1,0 4 0,0 4-497,-1 6 0,-2-3 1,1 8-1,-3 0-1151,1 3 1,-6 2-785,4 4 0,-3-4 1554,-2 4 0,0-4 0,0-1 0</inkml:trace>
  <inkml:trace contextRef="#ctx0" brushRef="#br0" timeOffset="16">12014 10861 8457,'-14'-4'0,"0"-3"1294,0-1 0,0 7 7,-1 1-658,1 12 0,-8 12 0,-6 9 1,-10 5-1,-8 6-207,-6 9 0,-5 0 1,27-21-1,0 1 1,-2 0-1,1-1-344,-2 0 1,1 1 0,2-1 0,1 2-458,1 2 1,0-1 0,-21 25 0,12-5 0,9-3-1616,7-1 1,7-8 272,5 4 1621,2-12 1,20 6-1,3-13 1</inkml:trace>
  <inkml:trace contextRef="#ctx0" brushRef="#br0" timeOffset="17">11559 11856 8248,'0'-22'482,"5"-4"552,0 2-663,6-3 0,3-1 1,11-1-1,7-1 1,6-3 521,3-5 1,2 3 0,1 4 0,2 5-95,1 7 1,1 5-689,-6 5 0,-5 6 1,-4 12-1,-5 10 76,-4 6 1,-5 15-101,-10 2 0,-4 11 0,-10 0 1,-6 6 9,-6 2 1,-5 6-295,-7-6 1,-1 1-1142,-3-5 1204,3-7 1,-3-1-1,9-9 1,8-9-1,12-13-229,13-15 1,23-16-229,15-10 1,15-4 590,9-2 0,-33 14 0,1-1 0,4-3 0,0 0 0,-1-3 0,1 0 0</inkml:trace>
  <inkml:trace contextRef="#ctx0" brushRef="#br0" timeOffset="18">16166 10222 8562,'6'-43'1088,"-3"5"0,5 3 1,0 7 188,0 10 1,-5 11 0,1 13 0,-8 10-706,-5 11 0,-2 3 0,0 9 0,1 5 0,1 7 0,1 4-239,3 2 0,-1 8 0,0 4 0,-1 9-865,4-37 0,0 1 0,0 2 1,0 1-89,0 4 0,1 1 1,1-2-1,0-1 1,-1 0-1,0-1 620,0 0 0,2 0 0,2-1 0,2 0 0,0-2 0,0-1 0</inkml:trace>
  <inkml:trace contextRef="#ctx0" brushRef="#br0" timeOffset="19">16834 10876 8456,'-14'-7'284,"0"4"1,-2-3 1377,-3 4 1,2 12-531,-7 13-950,-6 11 0,-8 3 1,-11 11-1,-8 6 1,25-25-1,-1 0 1,-2 2-1,-1 1 1,-1 1-1,-1 1-262,-3 2 1,1 0-1,0 0 1,1 1-322,-2 3 0,1 0 0,4-2 0,0-1 41,0 1 0,1-1 0,-1 0 0,1-1 0,2 0 0,1-1 0</inkml:trace>
  <inkml:trace contextRef="#ctx0" brushRef="#br0" timeOffset="20">16649 11615 8242,'43'-51'664,"1"2"0,4 3-268,4 4 0,3 4 1,2 13-1,-2 3 21,-3 1 0,-4 8-54,-10 9 1,-5 4 0,-8 6 0,-4 10 248,-5 11 0,-1 9-255,-10 11 1,-7 4 0,-9 6-1,-6 1 370,-7 4 1,-3 3-584,-1 6 0,-2-5 0,-2-3 0,1-3 6,4-5 0,6-10-444,12-7 1,4-12-1,13-16 1,13-5-281,15-4 1,19-7 573,16-4 0,-27-1 0,2-3 0,5-1 0,0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1.122"/>
    </inkml:context>
    <inkml:brush xml:id="br0">
      <inkml:brushProperty name="width" value="0.05292" units="cm"/>
      <inkml:brushProperty name="height" value="0.05292" units="cm"/>
      <inkml:brushProperty name="color" value="#FF0000"/>
    </inkml:brush>
  </inkml:definitions>
  <inkml:trace contextRef="#ctx0" brushRef="#br0">16422 11416 15030,'-21'0'-54,"1"-2"0,-5-1 0,1-2 0,0 2 0,0 0 0,2 0 0,0-2 186,0 2 1,0 0 0,-2 0 0,5-2 0,4 2 0,-1 1 565,-3 2 0,8 0 191,-3 0-767,9 0 1,3 2 0,9 1 0,0 3 38,5 2 1,2-5 70,5 2-133,-4 3 0,12-7 0,-1 6 0,4-2 0,4 1 0,1 0 0,3 0 76,3-2 0,0-3 0,11 1 0,4 1-133,4 2 1,12-1-42,-30-3 1,2-2 0,2 1 0,2 0 0,5 0 0,2 0 0,2 0 0,1 0-350,2 0 1,0 0 0,4 0-1,2 0 355,2 0 0,1 0 22,1 1 1,1-2 0,5 1 0,1-1 0,0-1 0,1 1 0,0-2 0,0 1 0,1 0 0,0-1-1,-24 2 1,-1-1 0,2 0 0,1 1 0,2-2 0,0 1 10,4 0 0,0-1 0,0 0 0,0 2 1,-1-1-1,1 1-25,3-2 1,1-1 0,-1 1-1,0 0 1,0 1 0,0-1 0,2 0-1,-1-1 1,2 0 0,0 1 0,1 1-1,1-1-1,1 1 1,0 0 0,0 0-1,-2-2 1,-1 1 0,1-1 3,-1 0 0,1 1 0,-1 0 0,-1 1 0,-1 0 0,1 0 0,-2 0 0,-1 0 0,1 0 0,-1 0 0,1 0 0,-1 1 56,0-1 1,0 1 0,-1-1 0,-5 0 0,0 1 0,-1-1-31,-1 2 0,0 0 1,-1 0-1,25 0 1,-2 0-1,-3 0 1,-1 0-1,-1 1 1,-1 0 110,0 1 0,-2 1 1,-6-2-1,0 1-116,-3 2 0,-1 1 0,-5 0 0,-2 0 0,-2 2 0,-1 0 0,-2 0 0,0-1-53,-1-2 1,-1 1 0,-6 2-1,-2-1 11,37 3 0,-5 4 1,-9 1-1,-1-1-217,3-4 0,-12 4 95,0-4 0,-13-1 1,-5 0-1,-4 0-7,-2 0 333,-6-5 1,-1 4 320,-7-7-168,-6 0 526,-2 0-1164,-18 0 1,0 0-1,-11 0 1,-1 0-820,2 0 1,-10 0 429,4 0 0,-4 0 0,4 0 0,-1 0-1125,1 0 1821,0 0 1,-7 0-1,-2 0 1</inkml:trace>
  <inkml:trace contextRef="#ctx0" brushRef="#br0" timeOffset="1">15953 14501 9820,'-21'-13'-173,"1"5"0,-4-8 0,5 5 0,3 0 0,4-1 452,2-3 1,4 6-18,6-1 0,0 6 1,1-4-1,4 2 58,5 2 1,-3 3 0,3 1 0,1 0 37,2 0 1,1 0-202,0 0 1,0 0 0,1 0 0,-1 0 123,0 0 1,0 0-177,0 0 0,1-5 0,-1 0 1,0 2 127,0 2-143,0 1 1,1-5 61,-1 0 132,-6 0 64,-2 5 44,-6 0 336,0 0-589,0 7 0,0 1 0,0 6 0,0 0 108,0 0 1,-5 2-166,1 3 0,-1-2 0,3 9 0,-1 2-66,-2 4 1,1 12-5,4-1 0,0 4 0,0 0 0,0 4-110,0-1 0,6 4 61,4-7 1,4 6-1,3-6 1,2-3-19,-2-4 0,6 4 76,0-6 1,4 1 0,2-7 0,-1 0 29,0-6 1,2 3-47,4-5 1,-4-4-1,3-1 1,-2-3 36,3-2 1,0 0-22,4 0 1,2-4-1,-6-2 1,4 0-26,7 0 0,2-5 12,5 2 1,5-4 0,-2-1-1,8-1 15,7-4 0,4 2-24,-32-2 0,2 0 0,-1 3 1,0 1-1,2-1 0,0-1 1,3 2-1,-1 1-194,2-1 0,0 2 0,3 1 0,0 2 201,1 1 1,-1-1 0,1 1 0,0-2-1,-1 1 1,0 0 0,2 0 0,1-1 86,1-2 0,0 1 0,5 1 1,0 0-73,-2 0 1,0-1-1,2 0 1,0 1 0,-7-3-1,-1 1 1,1 1-1,0-1 25,-2 2 1,0-1-1,1 0 1,0-1-31,-1-3 0,0-1 0,-2 2 0,0-1 0,-4-2 1,1-1-1,-1-1 0,1-1-85,0-1 0,-1-1 0,1 1 0,-1 0 50,2-1 0,-1-1 1,-3 2-1,-1 0 1,-2 0-1,-1 0 0,0 0 1,0-1-176,0 0 1,-1-1 0,4 0 0,-1 1 90,34-5 0,2-5 0,-17 0 0,1 0-200,1-1 0,-12 2 186,-4-6 0,-4-1 1,-12-6-1,-4-6 124,-6-4 0,-7 5-19,-5-12 0,-4 1 0,-10-10 0,-6-3 142,-6-6 1,-7 4-38,-9-9 1,-3 10-1,-7-1 1,-1 4 260,-4 1 0,9 11-467,-4 3 1,12 12 0,2 2 0,10 9-3970,8 4 4082,5 8 0,6 0 0,0 24 0</inkml:trace>
  <inkml:trace contextRef="#ctx0" brushRef="#br0" timeOffset="2">18171 13961 8367,'22'-5'230,"-3"-2"0,-3 1 0,-2 0 1,-2 4-1,-2 7 253,-5 9 0,-5 7 0,-5 7 0,-5 1-357,-2-1 0,-4 0 1,-1 1-1,-4-1 1,1 1-1,-1-1 584,4 1 0,1-7 28,2-3 1,7-5-381,7-5 0,8-2 1,13-7-1,6-2-557,4-3 0,9 4 110,-2-4 89,3 4 0,8 7 0,1 2 0</inkml:trace>
  <inkml:trace contextRef="#ctx0" brushRef="#br0" timeOffset="3">25564 12482 8411,'-22'-24'136,"3"1"1,3-1 0,3 0 0,4 2-1,4 0 1,4 0 3152,1-3-2971,0-2 1,11 3-1,3 0 1,3-1-1,4 0 1,4 0-1,5 2 1,3 3-1,0 4 1,2 3-1,3 6 836,3 0 0,-3 3-752,0 4-398,-6 6 0,2 3 0,-7 12 0,-3 6 1,-5 6-1,-5 5 0,-4 4-204,-6 4 0,-10 8-196,-8-2 315,0-3 0,-15 5 0,2-7 0,-6-1 0,-3-3 101,-4-5 1,1-4 0,2-7-1,9-5 567,7-8-300,6-6 0,8-16 0,11-6 0,13-8 180,14-5 1,11-6-229,5 0 1,5 0 0,8 6 0,2 3 224,-2 5 1,-2 3-168,-1 2 0,-8 6 0,-8 4 0,-11 4-901,-9 4 0,-12 9-420,-4 6 1,-5 5 0,-5-4-1,-4 1-1096,-4-1 0,-4-1 2120,2-5 0,-8-6 0,7-1 0</inkml:trace>
  <inkml:trace contextRef="#ctx0" brushRef="#br0" timeOffset="4">26275 11487 8505,'0'-14'-51,"0"-1"0,0 1 0,-2 2 0,-1 1 0,-2 1 1,1 1 534,-3 1 1,6-5-1,-6 5 1,3-1-1,-3 1-117,-1 1 1,-1 3-1,-4 7-392,4 6 1,-4 2 0,4 13 0,-2 3-49,1 5 1,-2-1-185,2 7 151,4-6 1,-7 9-1,5-5 1,0 0 0,4-4-1,2-5 1,2-5-603,0-2 701,0-1 1,2-11-1,2-5 1,6-6 99,2-6 1,7-10-16,0-5 0,0-4 0,-4-4 0,-1-3 161,0-1 0,0 3 17,0-5 1,1 6 0,-1 1 0,0 4 121,0 3 1,-4 8-5,-1 2 1,1 2 0,4 8-96,0 6 1,0 4-400,1 9 0,-3 4 1,-1-1-1,-1 1-519,1 2 0,6-5-330,2 3 1,2-5 968,-2-5 0,3 4 0,6-5 0</inkml:trace>
  <inkml:trace contextRef="#ctx0" brushRef="#br0" timeOffset="5">27156 12226 8415,'-14'0'371,"1"-6"1,4-4-1,4-2 219,4-3 0,9 3 0,4 1 0,7 3 0,3 0 0,4 2-519,0-1 1,3 3 0,-1 4 0,-1 0-780,-3 0 0,-2 0 0,-5 1-580,2 4 0,-6 3 902,-8 6 0,-4 0 1,-2 0-1,-6 1-95,-7-1 0,0 5 592,-5 0 1,3 0 0,2-5-1,0 0 1450,0 0 299,-1 1-743,7-1 0,8-6-836,10-4 0,9-4 1,6-3-1,7-3-649,6-2 1,3-1 367,1-6 0,1 1 0,0 0 0</inkml:trace>
  <inkml:trace contextRef="#ctx0" brushRef="#br0" timeOffset="6">28180 11970 8540,'-5'-14'84,"1"0"1,-1 0-1,0-1 1,0 1 841,2 0 0,2 3 0,1 6-245,0 10 0,4 12 0,3 7 1,1 4-160,3 6 0,0 2 0,0 8 1,-3 3 170,-2 6 1,3 3-948,-4 6 0,5-3 0,-4 2 1,0-2-833,1-3 1,2-5 303,-4-4 1,4-9 0,-2-6 0,0-7-633,5-6 1,-5-9 270,3-6 1143,-7-8 0,10-11 0,-5-7 0</inkml:trace>
  <inkml:trace contextRef="#ctx0" brushRef="#br0" timeOffset="7">28265 11871 8341,'8'-43'-130,"5"7"270,-4 3 1,6 3 0,4 4 0,4 6 973,4 6 1,3 9-610,3 0 0,4 3 1,4 4-1,-3 4 270,-5 9 1,-10-1-625,-4 5 0,-8 3 0,-3 2 0,-4 2-81,-11 3 1,-9-1-434,-17 1 0,0 1 0,-8 0 0,-3 0-582,0-3 0,-1-4-45,3 1 1,1-2 0,3-6 989,4-2 0,4 3 0,2-9 0</inkml:trace>
  <inkml:trace contextRef="#ctx0" brushRef="#br0" timeOffset="8">28862 11899 8295,'-14'-6'34,"2"-4"1,2-2 556,-3 4 1,10 1-1,-6 7 1,-1 2-1,2 3 1,2 4 79,0 4 0,4 6 0,-4 1 0,1 3-745,0 2 0,1 2 31,4 1 0,6 1 0,4-1 0,4-1-480,5-3 0,3 1-214,6-6 1,2-5 0,3-6 0,5-2 736,3-3 0,2-7 0,0-4 0</inkml:trace>
  <inkml:trace contextRef="#ctx0" brushRef="#br0" timeOffset="9">29161 11928 13438,'14'1'786,"0"4"0,1 4-943,-1 4 1,0 3 0,-1 1 0,-2 2-37,-2-1 0,-4-3-1316,5 0 757,-7-1 0,3-5 0,-6 1 141,0 1 1,0-11 744,0-5 0,0-6 0,0-5 0,2-3 310,2-4 0,-1-4-70,7-2 0,-1 6 0,6 0 0,-1 3 534,0 3 0,-1 1-262,-4 1 1,2 6 0,-4 1-108,0 2 0,-3 9-641,0 11 1,-2 2 0,-2 8 0,0-1-372,0-1 0,0 5-269,0-3 0,2-3 1,2-2-1,6-4 742,2 0 0,9-1 0,1 0 0</inkml:trace>
  <inkml:trace contextRef="#ctx0" brushRef="#br0" timeOffset="10">29815 11686 8406,'0'-14'591,"0"4"726,0 1-808,6 6 1,4-2 0,9 10-1,4 6 1,6 6 0,4 8-1,3 7 1423,1 6 1,2 4-2008,-6 6 1,1-4-1,-8 3 1,-2-2-255,-5-3 1,-5 1-276,-4 0 0,-4-7 604,-6-3 0,-6-3 0,-2-1 0</inkml:trace>
  <inkml:trace contextRef="#ctx0" brushRef="#br0" timeOffset="11">24327 12823 8870,'0'-14'74,"0"0"1,2 1 1570,2 4-1722,4-4 1,6 10 0,2-5 0,2 2 0,2 1 0,2 0-1,2 0 1,0 2 0,-2 2-376,-2 1 1,-1 0 0,-5 1 0,1 4-142,-1 4 0,-6 4-56,-3 1 636,-4 1 0,-7-1 0,-4 2 0,-4 1 1,-3 2 64,-2-2 0,-5-3 0,5-2 1,2-3 827,1 2 1048,2-5-1222,6 1 1,14-7-1594,13 0 892,6-7 0,10 0 0,1-8 1</inkml:trace>
  <inkml:trace contextRef="#ctx0" brushRef="#br0" timeOffset="12">22166 12809 8343,'-14'-36'42,"-1"1"0,1 6 0,0 1 0,0 0 0,1-1 697,4 1 0,2 4 0,7 2 0,0 1 1387,0 4-1244,0 1-870,0 15 0,5 9 0,0 15 0,-2 6 0,-1 4 0,-2 5 0,0 3-307,0 1 0,0 7-157,0 4 0,0-4 1,0-2-1,0-3-408,0-1 1,0 3 454,0-4 1,7-7 0,6-14 0,6-4-567,3-4 1,3-9 748,9 1 0,-4-14 1,4-7-1,0-6 222,-1-8 0,0 1 0,-5-4 0,1 5 0,-2 2 0,-2 4 0,-1 2 0,-5 1 0,4 5 0,-5 1 0,1 3 0,-4 6 0,-5 2 0,-1 2 0,-5 6 0,-1 4 0,-6 1 16,-7-2 0,-3 2 90,-1-6 1,0 2-1,0-4 1,0 1 419,-1 0-243,1-3 0,0-6 0,1-1 0,4-2 399,4-3 1,-1 3 102,1-1 1,0-1-498,5-4 1,2 6-245,3 3 0,-2 4 0,6 2 0,2 4-60,2 5 0,1 4-296,0 5 1,-4-2 0,-1 5 0,1-1-406,-2-4 0,3-1 409,-7-2 0,3-4 340,-2-1 1,-5-10 165,0 1 1,-5-15-1,-6 0 1,3-6 345,2-4 1,-1 3-209,2-2 1,4 5 0,-4-3 0,5 1 205,5 4 1,3 3-507,6 4 83,0 4 0,7 9 0,2 7 1,4 9-1,2 7 15,-1 8 0,-1 7 0,-3 8 0,-5 3-161,-4 6 1,-8 1-525,-7 7 387,-7-6 1,-18 8 0,-6-6 0,-6-4 0,-4-4-361,2-7 1,-1-14 0,-1-6 0,3-5-64,5-4 1,9-9 30,5-4-101,10-10 1,4-9 656,10-10 0,3-3 0,6-1 0</inkml:trace>
  <inkml:trace contextRef="#ctx0" brushRef="#br0" timeOffset="13">23005 12809 8364,'-7'-8'10,"4"-3"1,-5 5 0,0-1 0,1 1 1180,-4 3-835,-2 1 1,3 2-1,1 2 1,-1 4-1,3 7 1,2 6-1,3 3 1,2 3 2,0 2 1,0 6 0,0 2 0,2 0-1064,3 0 0,-2 4 676,6-1-549,1-3 1,-1-1 0,1-7 0,-1-1 0,-1-4 576,-3-2 0,3-7 0,0-7 0</inkml:trace>
  <inkml:trace contextRef="#ctx0" brushRef="#br0" timeOffset="14">22905 12937 8364,'-6'-43'0,"4"1"-22,-2-1 0,2 7 0,5 2 0,5 6 762,6 4 1,12 2 99,2 3-499,0 10 1,9-9-1,-6 14 1,3 1 0,-4 3 1046,-5 4-1342,-5 4 1,-12 8 0,-3 3 0,-5 5 0,-5 2-485,-4 3 0,-10 1 1,-5 2-1,-3 1-805,-1-2 0,-2-1 646,-3-1 1,3-1 0,-2-1 596,7-3 0,-2 3 0,5-5 0</inkml:trace>
  <inkml:trace contextRef="#ctx0" brushRef="#br0" timeOffset="15">23232 12923 8447,'0'-14'-445,"0"4"1594,0 1 0,-1 1 0,-3 0 285,0 8-1409,-1 6 0,0 10 1,1 1-1,0 4 1,3 1-1,1 2 1,0-1-499,0 1 0,6-2-76,4 2 1,-1-4 0,4-5-1,3-3-736,-1-2 0,3-4 1284,1-6 1,3 0 0,6 0 0</inkml:trace>
  <inkml:trace contextRef="#ctx0" brushRef="#br0" timeOffset="16">23332 12880 8765,'9'-6'-147,"1"-4"0,-1 2 462,5-1 1,1 6 1213,-1-2-1328,0-3 0,0 7 0,-1-3 0,-2 8 0,-2 5 0,1 5 0,-2 4 196,-3 1 1,-4 11-599,-1-2 0,0 4 0,0-4 0,0 0-477,0 1 1,-5-2 308,1-4 1,-6-2 0,4-8-357,-2-4 740,5-3 0,-4-17 0,9-4 0,3-6-39,4-4 1,4-7 224,1-1 0,5-2 0,0 4 0,-2-1 363,-1 5 1,-2 0-10,1 8 0,-1 0-437,0 5 0,-6 13-343,-3 5 0,1 12 1,-1 5-1,-2 1-378,-1 3 0,-2 2 602,0 1 0,6 1 0,2-1 0</inkml:trace>
  <inkml:trace contextRef="#ctx0" brushRef="#br0" timeOffset="17">23687 12752 8765,'5'-19'22,"0"0"1,-1 2 525,3 1 0,1 8 929,6 3-1164,0 4 1,5 2 0,2 6 0,-1 7-1,1 8-290,-4 5 0,-3 6 0,-4 2 0,-6 1-1154,-2 4 0,-2 1 332,0 1 796,-6 1 1,-9 0 0,-7-1 0</inkml:trace>
  <inkml:trace contextRef="#ctx0" brushRef="#br0" timeOffset="18">22948 13761 8341,'-8'-1'-214,"2"-2"1498,-1-2-1146,6 0 0,-4 5 1,10 0 44,4 0 0,4 0 0,1 0 0,0 0 56,1 0 1,3 2 0,1 1-322,-1 2 1,-2-1 19,-2-4 1,-5 5 0,-1 2-571,-1 0 0,2-2 208,-4 5 0,6-6 1,-2 4 423,4-1 0,1-3 0,0-4 0</inkml:trace>
  <inkml:trace contextRef="#ctx0" brushRef="#br0" timeOffset="19">24341 12909 8330,'-14'-8'136,"5"-3"0,1 4 0,1-1 0,4-3 184,2-1 1,7 4-1,3 1 1,6 3-219,4-1 1,3-1 0,6 2-1,1 0 1,-1 1 0,0 1-172,1 2 1,1-5-1,1 1 1,3 0-198,-3 3 0,-2 1-424,-6 0 1,3 0 0,-7 1 689,-2 4 0,-1-3 0,-2 4 0</inkml:trace>
  <inkml:trace contextRef="#ctx0" brushRef="#br0" timeOffset="20">24512 12724 8498,'-14'-8'0,"-1"-5"-35,1 4 1,8-4 0,7 0 201,12 4 0,9 3 112,11 6-190,4 0 1,10 0 0,2 0 0,0 0 0,2 1-22,-1 4 0,-4 4 0,0 9 1,-8 2-260,-10 2 0,-7 2 123,-12 5 1,-4-1 0,-11-1-1,-10-2-140,-11-1 1,-8-2 64,-8 2 0,1 1 1,-1-6-1,1-2 143,-1-1 0,7 5 0,1 1 0</inkml:trace>
  <inkml:trace contextRef="#ctx0" brushRef="#br0" timeOffset="21">26232 11217 12474,'0'-29'-158,"-1"1"0,-3-1 0,-2 1 0,0 0 321,-1-1 0,-2 5 0,3 2 0,-2 3 0,-3 5 0,0 3-57,1 0 1,-7 5 0,3 1 0,-4 5-74,-2 5-19,-9 9 0,-2 3 1,-6 9-1,1 4 0,0 6 1,-4 7-1,-1 4-29,-2 5 0,1 5 56,-1 5 1,0-1 0,22-27 0,1 2 0,-16 35 81,8-3 1,6 1 27,7-7 1,7-2-1,4-8 1,4-6 70,4-7 0,6-10-98,9-10 0,5-5 0,7-5 1,4-4 186,1-3 0,4-4-216,7-3 0,0-7 0,7-9 0,1-1-220,-1-3 1,-5-2-403,3-2 1,-4-1-1,4-1 1,0-2-1040,-1 1 1648,-3 2 1,-5-5-1,0-1 1</inkml:trace>
  <inkml:trace contextRef="#ctx0" brushRef="#br0" timeOffset="22">27412 10165 13576,'0'-29'-379,"0"1"0,2 1 0,1 2 0,3 3 1552,2 1 1,-5 7-859,2 4 0,-10 15 0,-6 6 0,-6 13 0,-8 11 0,-7 4-180,-6 5 1,-3 8 0,-3 1 0,-4 3-218,23-25 0,-2 0 1,0 1-1,-1 1-998,0 2 0,-1 1 818,1-4 1,-1 1-1,2 1 1,-1 0-1,-26 26 1,4-5-1,2-8-153,7-7 0,13-12 1,12-10 85,5-7 0,14-13 667,2-12-366,12-7 1,5-13-1,7-3 1</inkml:trace>
  <inkml:trace contextRef="#ctx0" brushRef="#br0" timeOffset="23">26971 10506 13497,'21'-28'217,"-5"-1"-362,3 1 0,-10 10 1,-6 6 723,-6 4 1,-6 11-128,-10 11 0,-5 7 0,-7 9 1,-4 3 5,-2 5 0,1 8-477,-2 1 0,3 0 0,7-6 1,1-1-344,3-2 0,6-3-131,8-2 0,5-6 0,13-15 415,11-2 0,10-4 1,13-6-1</inkml:trace>
  <inkml:trace contextRef="#ctx0" brushRef="#br0" timeOffset="24">26829 10492 15233,'-14'-22'-914,"1"1"0,2 8 1469,2 4 1,1 11-1,-3 12 1,3 8-208,2 5 0,1 7 0,5 3 0,0 1-659,0 0 20,0 0 1,0 3-1,2-2 1,2-3 0,6 1 209,2-1 1,3-4 0,-1 2 0</inkml:trace>
  <inkml:trace contextRef="#ctx0" brushRef="#br0" timeOffset="25">24085 12980 8499,'-22'-7'23,"-3"4"0,6-5 1,3 0 862,5 0 0,5 4 788,6-6-360,0 7-899,0-3 154,0 6 1,0 1 0,1 2 1438,4 2-1725,3 6 1,11-9 0,1 3-1,4-4 354,6-1 0,5-6-400,8-4 0,4 2 1,2-3-1,3-3-27,7-3 0,-1-2 205,8 5-449,-6-1 0,-1 1 0,-9 0 0,-2 1 0,-9 4 6,-9 4-136,-8 4 0,-7-4 0,-1 0-235,0 2 0,0 1 0,0 2 1,1 0-111,-1 0 0,-5 0 0,1 0 1,1 0-521,2 0 0,-4 0-1207,1 0-677,-7 0 2116,3 7 1,-14-4 0,-5 5 796,-4-2 0,-8 5 0,3-3 0</inkml:trace>
  <inkml:trace contextRef="#ctx0" brushRef="#br0" timeOffset="26">24370 12681 8555,'0'-36'-197,"0"1"-198,0 7 797,-7 5 0,6 3 0,-4 6 2332,3-1-1841,2 1 0,0 5-57,0-1 0,2 7 1,3-2-405,4 4 1,-1 1-311,2 0 0,1 0 0,6 0 0,4 0 193,1 0 1,1 0-241,6 0 0,6 0 0,2 0 0,5 0-386,0 0 0,6 0 119,-1 0 0,5 6 0,-4 4 1,-4 2-165,-5 2 0,2 1 290,-3-1 1,-8 5-1,-3 0 1,-3 0-103,-2 1 1,-5-4 176,2 3 1,-9-3 0,-4-2-1,-1 2-23,0 3 1,-2-3 233,-8 3 0,-3-4 0,-6 1 0,-2 2 58,-3 0 1,-3 8-115,-6-3 1,-7 4-1,-3 2 1,-3 1 341,-2 3 0,-1 2-185,-3 3 0,2-2 0,-2-5 0,4 3 222,5-3 0,0-2-332,10-6 0,0-2 0,12-7 233,3 0-832,8-6 82,5-1 0,13-9 0,8-1 0,1-3 0,3-1-3259,2 1 1,3 1 3564,3 5 0,3 0 0,7 0 0</inkml:trace>
  <inkml:trace contextRef="#ctx0" brushRef="#br0" timeOffset="27">26744 11458 8585,'22'-36'-262,"3"1"1,-4 8 0,-2 7 261,-3 10 0,-12 10 0,-11 15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1.150"/>
    </inkml:context>
    <inkml:brush xml:id="br0">
      <inkml:brushProperty name="width" value="0.05292" units="cm"/>
      <inkml:brushProperty name="height" value="0.05292" units="cm"/>
      <inkml:brushProperty name="color" value="#FF0000"/>
    </inkml:brush>
  </inkml:definitions>
  <inkml:trace contextRef="#ctx0" brushRef="#br0">7010 2431 8482,'0'-16'166,"0"-3"1,0 3 0,0-2-1,0 2 1,0 1 0,0 1-1,0 0 1994,0 0 0,0 0-1661,0-1 1,-2 9 0,-1 8-1,-2 10 389,2 10-756,-5 5 0,5 2 0,-5 1 0,2 1 1,1 4-1,0 0-45,1 0 0,-3 2 0,4-3 1,-2-3-1,2-1-75,2-1 0,1-2 0,0-2 0,0-3 18,0-2 1,8-7 0,4-7 0,7-1 176,3 0 0,8-5 0,8-8 0,5-3-87,4-5 0,4-1 0,6 3 0,0 1-23,-1 3 0,1-1 0,0 7-127,0 0 1,-6 3-1,-4 1 1,-4 1-145,-5 4 1,-5-3 0,-8 3 576,-1-4-59,-13-1 0,6-6 0,-11-4 0,1-4 0,1-3 52,0-2 1,-5-2 0,1 4-241,-2-2 0,-2-5 0,0 5 566,0 2-1543,0 1 1,0 2 0,0 0 0,2-1-1,1 1 1,3 0-2624,2 0 1,-3 1 2662,4 4 1,-4-4 0,3 4 780,-2-4 0,12-8 0,-3-1 0</inkml:trace>
  <inkml:trace contextRef="#ctx0" brushRef="#br0" timeOffset="1">11446 1706 8524,'19'-27'0,"0"3"509,0-2 0,-7 8 0,-1-4 0,-1 2 1,-1 2-1,-1 2 0,-5 2 0,-6 2 0,-6 0 320,-4 3 1,-8 6 0,-4-2 0,-6 5 0,-9 5-1411,-6 4 380,2 4 1,-11 1 0,3 0 0,-4 1 0,-2 0-1,-1 1 1,3 0-601,5-3 0,7-7 674,6 3 1,5-5 0,9 0 125,5-2 376,3-2 1,10 0 0,6 0 482,8 0 1,4 1-413,3 4 0,-3-2 1,-1 7 40,-1 1 1,-2 8-1,1 3-115,-4 0 1,-3 10-1,-2-2-120,0 4 1,0 0-1,-2 5 62,-3 5-322,-3 5 1,-6 3 0,2-1 0,2 0 0,5-3 0,4 3 126,1 0 1,1-7-1,4-2 19,5-7 1,8-5-1,6-1-31,3-1 0,-2-6 1,2-4 25,3-7 0,2 0 0,-4-7-234,1 0 0,1-3 0,1-2-637,2-4 1,2-1 0,-2-6-493,5 3 1,-3 0 0,0-4-3648,0 3 4877,1-2 0,7 4 0,-1-6 0</inkml:trace>
  <inkml:trace contextRef="#ctx0" brushRef="#br0" timeOffset="2">11901 2047 8498,'0'-20'449,"0"4"1,0-3 0,1 3 7696,4 2-7248,-3 0 0,4 14 1,-8 11-1,-2 12-435,-6 9 1,2 7 20,-1-1-751,6 3 1,-4 7 0,7-1 0,0-3-1,2-2-590,3-5 0,4-5 0,12 0 168,7-7 0,7-6 0,7-10 453,1-4 208,0-10 0,-7-4 0,-4-12 0,-5-6 1,-7-6 315,-4-3 245,-5-2 1,-11 0-1,0 2 1,-3-1 0,-5 3-316,-6-1 1,-8 2 0,1 6 0,-1 3-739,-3 5 1,2 5 207,0 5 0,10 2 1,-1 7-955,1 0 1,5 2 0,0 3 0,2 6 1265,3 6 0,8-1 0,3 4 0</inkml:trace>
  <inkml:trace contextRef="#ctx0" brushRef="#br0" timeOffset="3">12683 2459 8440,'0'-14'1196,"0"0"0,0 0 1,0 0-1,0-1 4753,0 1-5524,0 6 0,1 4 1,2 8-1,2 6 1,0 4-1,0 5 1,1 6-1,0 5-708,1 3 1,2 7-1,-4-2 1,-2 1-1574,-1-1 0,2 2 0,1-6 1856,-2 3 0,5-6 0,0 4 0</inkml:trace>
  <inkml:trace contextRef="#ctx0" brushRef="#br0" timeOffset="4">13479 1805 8504,'14'-18'535,"0"-1"0,-1 1 0,-2 2 1082,-2 2 0,-4 2 0,3 4 202,-2 8-1395,-1 6 1,-5 11 0,2 5-1,1 8 1,2 5 0,-1 5 0,1 2 49,0 6 1,4 2 0,-2 7-1,-1-2-1311,0-2 1,4 2 87,-5-3 0,6 2 0,-4-4 0,1-7-920,-3-8 0,1-7-1906,-1-4 3575,0-4 0,1-5 0,2-1 0</inkml:trace>
  <inkml:trace contextRef="#ctx0" brushRef="#br0" timeOffset="5">13863 1606 8357,'20'-15'0,"6"-3"0,5-2 3213,7-2-2547,3 4 1,7-1-1,0 8 1,5 2 0,5-2-1,5 0 177,2 1 1,3-1 0,-6 6-320,-2 2-435,-8-5 0,0 7 0,-9-4 0,-9 3 279,-7 2 0,-8 2-2,-9 3 0,-4 3-87,-6 6 1,0 0 0,0 0 0,0 2 206,0 3 0,0-2-133,0 7-344,0 6 0,-5 6 0,0 7 1,2 1-1,2 4-280,1 4 0,1 5 0,2 3-68,2 1 0,6 7 0,-1-1 458,2 2 0,4-1 0,2-2 1,0-1-41,0-6 0,2-6 0,-2-1 242,-6-4 0,1-6 0,-8-2-27,-2-2 0,-1-7 1,-2 3-1,0-3 333,0 2 1,-7-7-369,-2 2 1,-9-9-1,-2 0 1,-4-3 103,-6-2 0,2-6-319,-6-3 0,-2-4 1,-2-1-765,-3 0 1,0 0 0,2 0-477,1 0 0,6-5 0,-1-1 0,3 0-2637,1 0 1,3-4 3832,2 5 0,-3-6 0,5 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1.15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definitions>
  <inkml:trace contextRef="#ctx0" brushRef="#br0">12839 4947 8438,'-14'-4'-47,"-2"-3"0,0-1 1,0-3-1,4 0 1,1 0-1,1 2 0,1-1 1,-2 1-144,-2-1 0,4 7 0,-1-2 1,-1 4 202,-2 1 1,-1 0-1,0 0 1,0 0-1,0 0 1,-1 0 121,1 0 0,-5 0 1,0 0-1,2 0 17,1 0 1,-3-2 0,0-3 0,2-2 53,1-1 0,2-5 212,0 4-244,-1 2 0,1-5 1,0 2-1,0-2 0,-1-1 1,1 2 510,0 1 0,0 2-417,0-1-225,6 3 0,0 6 1,3 1-1,-3 4 54,0 4-29,2-2 1,6 5 0,0-2 0,1 2-1,4 1 171,5-3 0,9 1-129,4-7 1,4 6 0,3-5 0,3-1 68,5 3 0,10-4-188,4 6 47,9-6 0,4 9 0,9-8 0,-33-2 0,1-1 0,5 1 0,2 0 0,5-1 1,3 1-1,4 0 0,1 0 18,3 0 0,1 0 0,1-1 0,2-1-173,1 0 1,2 0 0,3 0 0,2 0 0,0 0 0,2 0 0,-25 0 0,0-1 0,1 1 120,-1-2 1,0 0-1,0 1 1,1 0 0,0 0-1,0 0-1019,3-2 0,0-1 0,1 1 1025,2 2 0,1 0 0,0 0 0,1-2 0,1-1 0,0 0 1,0 2-1,1 1 0,-1-1 0,-2 1 0,0-1 0,0 1 0,-1-1 1,-2 0-1,1 1 0,-1-1 0,0 1 0,0-1 0,0 1 1,0 0-1,0 0 18,2 0 0,-1 1 0,1-1 0,-3 1 0,0 0 1,0 0-79,1 0 0,2 0 0,-1 0 0,0 0 0,0 0 0,0 0 0,-1 0 0,1 0 0,-1 0 0,1 0 0,0 0 0,0 0 67,1 0 1,-1 0 0,-1 0 0,-4 2 0,-1-1 0,0 1 17,27 0 1,-1 1-26,-5 2 1,-1 1 0,0-4 0,-1-1 0,-3 3 0,-1 0 0,-3-1 0,0 0 0,-2-1 0,-1-1-1,-6 0 1,0 0 0,-5-1 0,0 0 129,-5 0 0,-1 0 0,-4 0 0,-2 0 5,36 0 1,-11 0 0,-8 0 0,-10 0 414,-7 0 1,-6 0-150,-5 0 1,-7 0 0,-3 0-330,-3 0 1402,-2 0 0,-5 0-2146,1 0 1672,-7 6-1352,3-4 1,-6 6 0,-1-5 0,-4 3-1,-5 2 1,-2 2 0,-2-1-1462,-1 1 0,-5 1 623,-4 8 0,-3-2 1180,-1 7 0,-7 6 0,-1 6 0</inkml:trace>
  <inkml:trace contextRef="#ctx0" brushRef="#br0" timeOffset="1">12782 9411 8518,'8'-34'13,"0"4"0,-5-4 0,5 4 0,3 2 0,6-2 254,4-3 0,-4 7 0,4 0 0,-4 2 0,-1 3 0,-3-1 194,-1 0 1,-4 3-1,0-3 1,-2 2-102,-2 2 1,-9-4 0,-6 0 0,-5 0 248,-3 3 0,-6 3-451,1 2 0,-4 1 0,-4 4 0,-1 2-29,1 1 1,-4 6-91,-2 0 1,-9 6 0,-5 10 0,-5 3-421,-5 5 1,-3 3 277,-6 1 1,33-12 0,0 1-1,0 0 1,1 1 0,-1 0 0,1 0 4,1 2 0,0 0 0,-2 0 0,0 1 91,0 0 1,0 1-1,-2 1 1,1 1 0,2 0-1,1 1 1,2 0-1,0 0 31,2 2 1,0 0-1,1 1 1,2 1-10,2 1 0,1 2 0,0-1 1,0 1-1,-16 34 0,5-3 112,6 1 1,4 2-92,3 10 0,12-37 0,1 1 0,2 1 0,2 1 0,1 0 0,1-1 30,0-1 0,2 0 0,-2 36-49,5 5 1,2-3 0,-1-37 0,2-1 0,7 36-110,2-3 0,11-9 125,5-2 1,7 0 0,7-7 0,3-8 103,2-6 0,4-8 40,5 5 0,8-6 0,2 0 0,4-6 41,1-2 0,6-7-204,-37-7 0,1-1 1,0 0-1,1-2 1,1 0-1,0 0 0,-1 0 1,1-1-17,0-1 0,-1 0 0,1-2 1,0 0 25,-1-3 0,1 0 1,0 0-1,-1 0 0,-1-1 1,0 0-1,37-3-27,-7-6 0,-3-9 134,3-5 0,-2-7 0,-4-4 0,-6 0 164,-6 1 0,-5-11-77,4 3 1,-6-9-1,1 2 1,-4-1 418,-5-4 0,-2-3-447,-3-5 1,-3-1 0,3-5 0,-4 4 54,-6 0 1,-2-4-134,-7 2 0,4-3 0,-3-4 0,-2-3-152,-6 36 1,-1 0 0,-2-3 0,-1 0-19,2-2 1,0 0 0,-1 0-1,0 0 1,1 0 0,-1 0 0,-1 4-1,-1 2-260,0-36 1,-9 6 316,-2 3 0,-5-2 0,-5 8 1,-5 4-12,-3 7 0,-8 10 22,-3 1 1,-9 11-1,-7 0 1,-6 7 75,-6 7 1,-7 4-30,33 6 0,0 1 0,-39 2 1,35-1-1,1 2 0,2 2 0,1 3 29,-37 12 0,1-1-216,5 7 0,11-7 1,6 4-1,7-1-779,6 4 1,14-2 191,3 2 1,13-2 0,6 3 0,5-1 716,5 1 0,0 7 0,9 1 0,3 0 0</inkml:trace>
  <inkml:trace contextRef="#ctx0" brushRef="#br0" timeOffset="2">27796 7009 8253,'0'-29'-2,"0"6"1,0-1 0,2-1 0,2-2 0,6-2-1,3 1 1,1-1 0,0-1 0,2-1 280,3-2 1,-3-1 0,3 6 0,-4 0-1,0-1 1,-1 1 142,0-1 1,-1 7-1,-2 3 1,-3 3 97,-2 2 0,-1 8-346,-5 6 0,-7 13 1,-4 12-1,-5 6 139,-3 7 0,-1 5 91,1 4-330,-3-2 0,0 10 1,3-3-1,3 3 0,2 1 1,0-3-1,-1-2 142,1-2 1,6 8-651,3-5 0,4 0 1,2-9-1,4-1-889,5 1 0,4-7 690,5-3 0,-3-9 0,4-5 1,-1-5 632,0-4 0,6-4 0,-2-6 0</inkml:trace>
  <inkml:trace contextRef="#ctx0" brushRef="#br0" timeOffset="3">28535 6426 8376,'0'-37'206,"0"4"0,2 5 286,3 4 0,3 0 1,6 10-1,0 6 238,0 5 1,-6 6-384,-3 7 0,1 6 1,-1 14-1,-3 4 207,-6 9 0,-2 1-411,-3 8 0,-4 2 0,4 8 0,-4 3-269,-1-1 0,-1 1-224,1-3 0,0 1 0,1 5 0,2-3-519,2-2 1,6-3 279,-2-8 1,5-3 0,3-8-1,3-3-367,2-5 1,-5-8 955,2-1 0,3-7 0,0 4 0</inkml:trace>
  <inkml:trace contextRef="#ctx0" brushRef="#br0" timeOffset="4">27796 7037 8342,'-14'-19'-25,"1"0"0,4 2-38,4 1 0,5 3 89,5 4 529,3-4 0,14 12 0,6-4 0,9 3 1,5 2-1,6 0 0,2 0 145,1 0 1,9 0-1002,-3 0 1,4 0 0,-2 0 0,-1 2-298,-3 3 1,-6-4 30,4 4 0,-11-2 567,6 2 0,-14-3 0,7 4 0</inkml:trace>
  <inkml:trace contextRef="#ctx0" brushRef="#br0" timeOffset="5">28265 8629 8229,'0'-28'139,"0"1"1,0 3 0,0 5 0,2 4 0,3 2 1150,4 4 0,4 2-953,1 7 0,-1 7 0,-4 2 1,-4 5-1,-2 5 0,0 5 362,2 3 1,0 3-326,-5 3-266,0 3 1,0 8-1,0 2 1,0 2 0,0-1-1,0 0 1,0 4-26,0 4 0,0-6-118,0 8 0,0-10 0,0 2 0,0-1-213,0-1 1,0-6 71,0-8 0,0-4 0,0-5 0,0-5-1026,0-4 843,0-7-769,0-1 0,0-9 1,-2-3 1127,-3-4 0,-3-4 0,-6-1 0</inkml:trace>
  <inkml:trace contextRef="#ctx0" brushRef="#br0" timeOffset="6">27682 8800 8155,'-28'-28'230,"3"5"459,6 4-368,0 4 0,17 0 0,-1 3 1,5 1-1,4 3 0,2 2 653,3 2 0,6 3-673,2 1 0,11-5 0,-1 0 0,2 2 332,4 2 0,3 1-434,9 0 1,-1 0 0,6 0-1,2 0 78,1 0 0,7 0-294,-1 0 114,7 0 0,-4 4 0,2 1 1,-3-2-1,-1-1-126,-1-2 0,4-2 0,-6-1 0,-6-3-165,-2-2 1,-4 0 217,-4-2 0,-7-2 1,-4 4-1,-7-2 227,-6 1 1,-8 6-37,-1-2 1,-7 2 162,1-2-427,-2 4 0,-4-6-486,-2 7 1,2 2-78,-3 3 1,4-2-141,1 6 0,-2-1-328,-2 2 573,2 2 0,-4-9 1,4 7-309,-3 1 1,2 0-1,-5 0-953,2-1 1768,1-7 0,-1 3 0,-2-6 0</inkml:trace>
  <inkml:trace contextRef="#ctx0" brushRef="#br0" timeOffset="7">3271 15069 8385,'-43'0'320,"8"5"0,7 1 1,7 2-1,5 3 0,4 2 319,2 1 0,4 0 0,7 1 0,4-1-198,5 0 1,9-4 0,6-2 0,7-2 0,7-3 0,7-1 312,6-2 1,3 0-1,2-2 1,-2-3-60,-2-4 1,0-4-530,-5-1 0,4 0 1,-5-1-1,-1 1-128,-2 0 1,-7 1-144,-4 4 1,-8-4 0,-3 5-1106,-1 1-678,-9 0 1,-5 9-161,-7 3 0,0 2 2048,0 8 0,6-1 0,2 0 0</inkml:trace>
  <inkml:trace contextRef="#ctx0" brushRef="#br0" timeOffset="8">5616 14188 8207,'29'-24'213,"1"1"1,1-1 0,3 2 0,-3 4 0,-2 6 0,-6 4 1915,-4 2-1534,-9 1-326,-4 5 1,-22 0 0,-4 0 0,-5 0 0,-7 0-43,-4 0 0,-12 5 1,-5 1-1,-6 2 26,-3 3 1,-7 0-277,-2-2 1,-3 4 0,32-8 0,0-1 0,-2 3 0,1 1-39,0 1 1,-1 1-1,1-2 1,-1-1-40,1 3 0,1-1 1,-37 7-1,5-3 0,9-2-203,13-2 1,11-5 141,17 0 1,8-2-1,10-2-477,4 0 0,10 0-1200,11 0 1838,13-6 0,4-2 0,15-7 0</inkml:trace>
  <inkml:trace contextRef="#ctx0" brushRef="#br0" timeOffset="9">4579 14373 8336,'-15'0'246,"3"-2"1,1-1 2130,1-2-880,7 1-1150,-3 10 1,17 2 0,5 8 0,4 3 784,5 4 1,9 4-844,3 2 0,0 1 0,1 1 1,3 4-469,5 1 1,-2 1 97,3 0 0,-3 3 0,-1-5 0,-2-1-622,-3 1 1,2-6-221,-7-6 0,-2-5 0,-5 1 0,-4-4 923,-2 0 0,6-1 0,-4 0 0</inkml:trace>
  <inkml:trace contextRef="#ctx0" brushRef="#br0" timeOffset="10">5133 14728 8153,'0'-8'802,"0"-4"-46,0 10 0,2-4 1,2 6 1179,6 0-1384,2 0 1,-2 6 254,-1 4-562,-5 9 0,2 3 0,-6 6 0,0 1 0,0-1 1,-2 2-1,-4 3-57,-8 5 0,-2 3-352,-8 2 1,1 4 0,-7 1 0,-2-3-198,-1 0 0,-5 2 67,5 0 1,-5 1-1,5-7 1,1-2-241,2-1 0,3-1 412,3 0 0,4 0 1,4-6-1,0 3 68,2-3 0,-3-1 175,7-1 0,4-7 0,1-3 0,4-4 275,1 0 1,0-1-95,0 0 1,6-1-1,5-4 1,5-4 300,3-3 0,8 2-309,1 1 0,2-2 0,8-6 1,3-3 327,5-2 0,3-2-515,3-4 0,3 0 0,-1 0 0,4-1 88,4 1 0,-2-3-272,-8 3 103,3-4 0,-12 10 1,1-4-1,-6 1 0,-5 3-383,-6 1 0,-5 3-2511,-7 4-161,-7 0 3029,-2 0 0,-12 6 0,-2 2 0</inkml:trace>
  <inkml:trace contextRef="#ctx0" brushRef="#br0" timeOffset="11">6868 14671 8334,'0'-9'-1580,"0"-1"1047,0-1 607,0 5-74,0-7 0,0 5 0,0-6 0</inkml:trace>
  <inkml:trace contextRef="#ctx0" brushRef="#br0" timeOffset="12">6725 14558 8269,'8'-29'21,"-1"2"1,-7 2 0,1 3 299,4 1 246,-3-4 0,5 9 1,-3-3 1567,0 4-1851,1 7 0,0 8 0,0 11 0,-1 6 0,1 8 0,0 7 0,0 6 595,1 3 0,-5 8-666,4 3 1,1 3 0,-1 5 0,-2 4-84,-1 2 1,-2 8-314,0-3 0,0 0 1,0 5-1,0-5-1265,0-4 1,-5-12 35,0-13 866,1-5 1,4-10-1,-2-5 546,-3-8 0,-2-12 0,-8-10 0</inkml:trace>
  <inkml:trace contextRef="#ctx0" brushRef="#br0" timeOffset="13">6484 14444 8320,'6'-27'358,"4"2"0,4 3 402,5 1 0,6 2-3,13 5 1,8 1 0,15 4-1,7 4 350,6 4 0,-1 1-561,3 0 1,-11 11-1,-10 4 1,-12 6-311,-13 4 0,-13 4-321,-7 4 1,-10-3-1,-5 5 1,-13-2-433,-7 0 1,-10 6-197,-2-1 0,-5-3 0,0-2 0,-1-3-516,0-1 0,1-1-988,-1 1 639,7-1 1578,1-6 0,7 0 0,2-6 0,7-2 0,7-3 0</inkml:trace>
  <inkml:trace contextRef="#ctx0" brushRef="#br0" timeOffset="14">7507 14600 8316,'0'-22'380,"0"3"0,0 3 557,0 2 0,-1 5 847,-4-1-1284,4 7 0,-12-3 1,2 6-1,-5 3 1,-5 6-1,1 10 1,-2 8 770,0 6 0,3 5-525,-5 10-567,7 2 0,-4 7 0,9 0 0,2 0 0,5 0-598,4 0-201,1-1 0,8 0 1,6-4-1,10-6 0,7-7 1,7-7-1,3-7-2145,2-6 1,-1-10 1397,1-4 1367,6-3 0,-5-15 0,5-3 0</inkml:trace>
  <inkml:trace contextRef="#ctx0" brushRef="#br0" timeOffset="15">7920 14643 8224,'0'-14'23,"0"-1"0,0 1 0,0 0 0,0 0 0,0 0 515,0-1 0,0 1 1,1 0 645,4 0 0,-2 6-697,7 3 0,-6 11 0,4 9 0,0 7 1211,0 5-1420,-5 1 1,4 5 0,-7 4 0,0 2-1,0 5 1,0 2 0,0 1-193,0 1 1,0 6 0,-2-2 0,-3 3-539,-4 2 1,1-7 11,-2-2 0,6-4 0,-4-5 1,1-5-3168,4-11 2807,2-5 1,2-10 0,4-5 0,5-8 799,2-9 0,2-13 0,1-9 0</inkml:trace>
  <inkml:trace contextRef="#ctx0" brushRef="#br0" timeOffset="16">8375 14359 8224,'-22'0'0,"1"0"1136,7-7 1,6 7-253,3 0 1,4 8 0,1 10 0,0 4 519,0 5 1,4-1-925,1 12 1,1 0-1,-2 6 1,2 2-434,2 2 0,-5 10-222,2-1 0,-4 3 0,-1-5 0,0-3-1407,0-4 1,0-4 218,0-1 1,0-7 0,-1-4 1362,-4-7 0,-3-5 0,-6-5 0</inkml:trace>
  <inkml:trace contextRef="#ctx0" brushRef="#br0" timeOffset="17">7863 15027 8438,'-14'0'1235,"-1"-7"1,9 1 154,6-3 0,8 1-773,11 3 0,6 2 0,12-7 1,5 1 254,2 1 1,5-3-1008,-1 6-237,6-6 1,-10 10-1,3-6 1,-4 3-1,-5-1 1,-5 2-1,-3 1 372,-2 2 0,1 0 0,-1 0 0</inkml:trace>
  <inkml:trace contextRef="#ctx0" brushRef="#br0" timeOffset="18">8958 14515 8162,'-7'-14'-183,"6"4"1,-4 1 1133,3-2-1008,2 4 1,-1 1 681,-4 6 1,2 0-73,-7 0 0,7 2 724,-1 2-565,2 4 0,4 7 0,2-1 1,6 2 144,2 2 1,4 5-567,3 5 1,-1 7 0,5 4-1,3 7 28,0 6 1,-4 10 44,-3 4-450,-3-3 1,-3 5 0,-4-5 0,-4-1-1,-6-3-395,-9-9 360,1-4 0,-18-8 1,1-2-1,-4-3 0,-4-6-255,-3-6 1,6-6 0,-1-2 0,5-2-1633,4-1 678,5-7 0,4 2 1330,9-10 0,16-3 0,5-6 0</inkml:trace>
  <inkml:trace contextRef="#ctx0" brushRef="#br0" timeOffset="19">9498 15268 8061,'-14'-4'909,"1"-3"1572,4-1 1,2 4 0,9-4-1445,3 2 0,-2 1 0,6 5-2528,2 0 0,-3 0 246,2 0 1245,-7 0 0,9 6 0,-4 2 0</inkml:trace>
  <inkml:trace contextRef="#ctx0" brushRef="#br0" timeOffset="20">10180 14558 8113,'7'-43'39,"-1"0"0,5 1 0,-3 2 0,-2 5 0,-3 9 1116,-1 3 1,-2 5 0,0 3 1204,0 1-2110,0 6 1,2 7-1,1 7 1,1 2 149,0 3 0,-3 2 48,-1 1-262,0 0 0,0 0 0,0 0 0,2 2 0,1 2 158,2 0 0,-1 1 0,-4-3 0,0 2-172,0 1 0,0 6 37,0-1-184,0-4 0,0 7 1,0-2-1,0 7 0,0 6-801,0 3 468,-6 1 1,5 6 0,-6 2 0,2 4-1,1 3-499,1-3 0,-4 1 0,3-8 0,0-1-214,3-2 0,6-12 593,-1-4 0,6-13 0,-4-3 0,2-4-196,3-5 1,0-7 321,-1-6 0,7-9 0,-3-5 0,2-2-86,0-3 0,3-4 376,0 0 0,0 0 0,-4 4 1,3 2 348,1 4 0,0-1 1017,-5 10-1006,0-4 1,-4 17 0,-1-4 0,2 3 0,2 6 338,1 5 1,-5 2 0,1 13 0,1 1-584,2 2 0,-4 1-295,1 1 0,-1-7 0,5-3 1,-1-3-468,-4-2 1,4-6 455,-3-3 0,-4-7 1,-1-6 206,-4-6 1,-2-10 309,-4 0 1,2-2 0,-7-3 0,-1 1 587,-1-1 1,-1 6-505,3-1 0,-2 7 0,4-2 0,0 3 589,3 2-707,-3 6-668,7 1 0,-1 9 0,10 3 1,3 4-1,7 5-4236,2 5 4623,10-3 0,6 5 0,7-7 0</inkml:trace>
  <inkml:trace contextRef="#ctx0" brushRef="#br0" timeOffset="21">10991 14870 8122,'-14'-28'898,"-1"0"0,7 5 1094,4 4-708,2 4 0,4 4 1,4 6-61,8 10 0,2 12-830,8 7 0,-2 7 1,3 4-1,-1 1 776,1 4 0,0 7-705,-1 5 1,1 10 0,-6 7 0,-3 9-386,-10-36 0,-1 1 0,-1 6 0,-2 2-400,-1-2 1,-2 1 0,-2 1 0,-3-1 0,-1-3 0,-3-1 0,-3-2 0,-3-2-8,0-3 1,-3-1 0,-1-2 0,-2-2-450,-26 27 1,-4-13-1,3-20 1,0-9-127,0-8 0,2-5 637,4-6 0,7-11 1,3-4-1,4-8-892,6-7 0,4-3-1363,9-5 2520,4-3 0,6 2 0,0-7 0,0 0 0,0-1 0</inkml:trace>
  <inkml:trace contextRef="#ctx0" brushRef="#br0" timeOffset="22">11858 14742 8087,'6'-28'129,"-4"-5"0,3 1 0,-2 4 0,0 4 0,2 4 1062,-2 2 1,-2 2 0,1 4-361,3 2 1,-4 6 0,4 10 0,-2 8-181,2 8 1,-3 10 0,4 4 0,-1 4-27,-1 4 0,3 3-272,-3 1-470,-2-4 0,9 13 0,-6-4 0,0 4 0,-1-3-1982,1-3 1458,0 2 0,-5-9 1,0 4-1,0-5 0,1-7-4391,4-8 5032,-3-6 0,4-14 0,-6-1 0</inkml:trace>
  <inkml:trace contextRef="#ctx0" brushRef="#br0" timeOffset="23">11815 14529 8117,'29'-36'312,"-1"1"310,1 7-179,5 6 1,3 7 0,5 11 0,1 2 0,0 4-1,1 4 1,2 7 1486,1 4 0,-7 8-1353,-12-1 0,-7 7 0,-12 4 0,-4 0-415,-4 0 1,-8 3-542,-8-5 1,-10 5 0,-10-5-1,-1-2-817,-4 0 0,1-5 74,1-2 1,3 1-1,8-6 1,4-3 1121,4-5 0,9 2 0,4-5 0</inkml:trace>
  <inkml:trace contextRef="#ctx0" brushRef="#br0" timeOffset="24">12740 14586 8170,'0'-14'0,"0"0"0,-2 1 1158,-3 3 1,2 4-1,-6 6 1,-2 2 98,-2 3 0,-8 4-556,-2 10-248,-4 3 1,-3 13-1,-2 3 1,-1 3-1,1 3-370,2 3 1,4 2 0,3 5-1,9-3-688,8-2 1,6-2 257,5-4 0,10-7 0,14-4 0,7-9-1271,5-9 1,4-6 930,2-8 1,-3 0 0,2-1 0,-5-4 686,-3-4 0,0-10 0,4-4 0</inkml:trace>
  <inkml:trace contextRef="#ctx0" brushRef="#br0" timeOffset="25">13109 14586 8074,'5'-22'155,"0"3"1,-2 3 1223,-2 2 0,1 4 730,3 1 1,-4 12-1299,4 2 0,-3 12 1,-4 7-1,-1 4-437,-2 6 1,0-3-339,5 7 1,0-5-1,0 5 1,0 0-541,0-2 0,0 5-204,0-3 1,0-1 0,2-1 0,3-1-1824,4-4 1,4-2-61,1-5 2591,0 2 0,7-10 0,1 5 0</inkml:trace>
  <inkml:trace contextRef="#ctx0" brushRef="#br0" timeOffset="26">13635 14373 8787,'-14'-7'2555,"5"1"-1621,-1-3 1,2 9 0,-1 11-1,2 6 365,1 7 0,3 4-827,-7 5 1,6 4-1,-4 5 1,0 3-432,0 2 1,3 4-567,-4 5 1,6-3 0,-2-3 0,3-1-1238,2-3 1,0-5 746,0-8 204,0 0 811,-6-23 0,-2 9 0,-6-11 0</inkml:trace>
  <inkml:trace contextRef="#ctx0" brushRef="#br0" timeOffset="27">13081 14870 8514,'3'-14'1191,"6"0"0,4 4-418,15 1 1,1 4-502,14-4 0,-1 6 0,14-4 0,4 3-761,3-1 0,-8 0 146,2 5 63,-10-6 0,9-2 0,-6-6 0</inkml:trace>
  <inkml:trace contextRef="#ctx0" brushRef="#br0" timeOffset="28">13834 14344 8176,'0'-8'1739,"2"-3"-838,3 7 0,7 1 88,7 7 1,8 6 0,0 10 0,5 10 328,-1 11 1,-1 8-792,-1 8 0,-4 5 1,-5 1-1,-7 2-531,-5 3 1,-5-5-699,-8-2 1,-7-5 0,-9-7 0,-3-8-643,-6-5 0,2-9-916,-5-8 2260,3-3 0,-5-8 0,-1-2 0</inkml:trace>
  <inkml:trace contextRef="#ctx0" brushRef="#br0" timeOffset="29">15029 14785 8247,'-15'-14'436,"3"0"0,2-1 0,6 1 0,4 2 0,4 1 932,6 1 1,10 7 0,9-2 0,7 4-766,5 1 0,8 0 0,5 0 1,7 0-1,10 0 0,10 0-286,-37 0 1,1 0 0,-2 0 0,0 0 0,2 0 0,0 0 0,-2 0-1,0 0-160,37 0 1,-38-2-1,-2-1-3016,36-2 2293,-12-6 1,-11 8-1,-15-5 1,-6 0-1275,-7 0 624,-11 5 0,-11-5 0,-12 5 1,-12-2-1,-9 2 1216,-8 1 0,-9-10 0,-4-4 0</inkml:trace>
  <inkml:trace contextRef="#ctx0" brushRef="#br0" timeOffset="30">15683 14487 8247,'-43'-7'0,"2"-1"0,3-6 1061,10 6 0,7-3 84,7 6 1,6 7 0,3 9 0,5 6 282,5 7 0,4 3-483,10 1 0,-1 2 0,5 4 0,1 3 256,-2 5 0,5 2-1150,-3 3 0,-4-3 1,1 4-1,-2-4-626,0-1 1,0 2-558,-5-2 0,0-5 0,0-14 0,2-5-1339,3-4 0,3-7 155,7-3 2316,5-3 0,3-15 0,5-3 0</inkml:trace>
  <inkml:trace contextRef="#ctx0" brushRef="#br0" timeOffset="31">17773 14216 8407,'0'-20'-66,"-7"4"1,1-6 0,-5 5-1,3-2 1,0 1 686,0 2 1,5 2 0,-2 0 0,2 1 916,-2 4-800,4-4 0,-5 13 1,6 2-1,0 11 397,0 9 0,0 11 1,0 6-1,0 6-60,0 2 1,1 11-774,4-1 1,-4 10-1,4-1 1,-3 5-224,-2 5 0,0 3-335,0-37 1,0 1 0,-2-2-1,-1-1 1,-2 39 0,2-5-1338,2-9 1,2-16-3067,4-21 4659,3-6 0,6-14 0,0-2 0</inkml:trace>
  <inkml:trace contextRef="#ctx0" brushRef="#br0" timeOffset="32">17673 13932 8312,'29'-43'654,"-1"4"784,0 6-1048,13 6 0,7 14 125,18 4 1,8 2-1,-30 8 1,1 2 0,1 0-1,0 2 1,-1 2 0,0 3 423,-2 2 0,0 1 0,-1 2 0,-3 2-580,27 25 1,-21 1 0,-19 1 0,-14 2-489,-17 2 1,-13 4-60,-19-5 0,-14 0 0,-17-6 0,31-20 0,-2-2-132,-3 1 0,-1-2 0,0-2 0,-1-1-130,-3 2 0,-1 0 1,4-3-1,0 0 1,0-2-1,1 0 1,3-2-1,1-1-972,-32 7 0,11-2 662,3 0 1,22-8-1,23-4 760,18-5 0,18-7 0,9 5 0,0 1 0</inkml:trace>
  <inkml:trace contextRef="#ctx0" brushRef="#br0" timeOffset="33">18995 14245 8257,'-14'-14'0,"0"-1"0,0 3 1270,-1 2 1,1-1 0,0 8 71,0 5 0,-2 6 0,-1 12 0,-2 7 134,1 5 0,-2 12-755,1-2-549,-6 11 0,4-3 0,-3 7 0,5 0 0,5-2-591,5-3 0,2 2 0,10-7 0,9-4-794,11-8 0,7-10-159,13-16 0,3-2 1,11-7-1,-1-2 1372,1-3 0,7-9 0,0-8 0</inkml:trace>
  <inkml:trace contextRef="#ctx0" brushRef="#br0" timeOffset="34">19592 14088 8264,'0'-14'2670,"0"0"-1608,0 6 0,2 5 0,3 12 0,3 10 1298,0 7 1,4 15-1922,-2 6 1,-4 7-1,-1 3 1,-2 1-235,2 4 0,-4 3-886,4 6 1,1-5-1,1-3 1,1-3-821,3-5 0,1-10-2574,2-7 4075,1-10 0,5-14 0,2 0 0</inkml:trace>
  <inkml:trace contextRef="#ctx0" brushRef="#br0" timeOffset="35">19294 14131 8208,'0'-28'0,"1"4"0,4 0 966,9 7 0,15-4 0,10 9 0,7 2 0,8 4 0,6 1 0,5 0 1163,-1 2 1,3 2-2114,-10 1 0,1 0 0,-10 1 0,-4 2-734,-5 2 0,-4 2-687,-7-3 1,-1-1 1404,-3 7 0,3-1 0,-5 6 0</inkml:trace>
  <inkml:trace contextRef="#ctx0" brushRef="#br0" timeOffset="36">20261 14017 10771,'1'-8'384,"4"4"0,6 4 673,6 4 1,6 6-1,7 11 1,1 9 1571,2 11 0,5 9-2087,-5 12 1,1 9 0,-21-31 0,-1 0-1,-2 1 1,-1 1-412,-3-2 0,-3 0 1,-1 1-1,-2 0-880,-5 35 0,-9-6 0,-11-9 1,-7-6-360,-6-7 0,-4-9-282,-6-15 0,-1 1 0,-3-7 1390,5-6 0,-4-4 0,1-8 0</inkml:trace>
  <inkml:trace contextRef="#ctx0" brushRef="#br0" timeOffset="37">21711 13975 8217,'-13'-43'44,"2"0"1,3 1 0,2 2 0,3 6-1,1 7 1,2 5 2238,0 4 0,0 2-1313,0 2 1,0 19-1,0 11 1,0 12-409,0 10 1,-4 11-1,-3 8 1,1 9 148,0 8 0,-4 1-719,8-35 0,-1 0 1,-2 1-1,-1 0 0,2 3 1,-1 1-1,-1 1 0,-1 1-941,0 2 0,0 0 1,0-2-1,0 1-53,-1 2 1,2-1 0,1-5 0,2-2 0,-2 27 0,3-12-1222,2-13 0,8-20 1982,6-15 1,7-13 0,9-12 0,2-11 240,1-9 0,5-5-43,-5-2 0,2-6 0,-2-2 0,3 1 337,0 2 1,1 6 262,-4 4 0,-5 5 0,2 7 1,-4 6 1401,-1 4 0,-9 7-1427,-2 13 1,-5 11-1,3 8 1,-5 4-62,0 2 1,2 4-560,-4 0 1,6 5 0,-3-5 0,1-1-348,1-2 1,-2-8-727,1-3 918,4-10 1,-12-4 0,4-10 0,-3-6-798,-2-6 1228,0-12 1,-7-2 0,-2-6 0,-2 1 0,0 0 0,1-4 0,1 1 1621,1 1 1,2 0-692,6 10-895,0-4 1,1 16 0,6-1 0,5 6 0,7 6-419,3 3 1,7 10-1,5 6 1,3 9-379,2 3 1,2 3-416,2-1 0,-5-4 0,-2-2 1,-1-1-241,-3-4 1,-9-3 1174,-4-4 0,-11-6 348,-8-8 0,-6-4 54,-8-6 1,-5-1-1,0 1 1,1 0 4049,3 0-2760,0 6 0,11 5-769,8 12 1,11 9-526,13 15 1,2 9 0,2 14 0,1 8-51,-17-27 1,-1 2 0,1 5 0,-2 1-194,2 2 0,-3 0 0,-4 2 0,-2 0 0,-2 0 0,-1 0 0,-2-1 0,-2-1-519,-1-1 1,-3-2 0,-5-1-1,-3-2-420,-3-2 0,-3-2 0,-24 24 0,-9-20 0,-6-11-547,-1-9 1,-10-12 1044,1-4 1,1-11-1,9-10 1,0-11-4,0-9 1,13-7 213,6-4 1,13 1-1,8-8 1,6-3-389,6-3 1,8-1-827,11 4 1,10 0 1340,19 0 0,6 5 0,6 0 0,-23 25 0,1 0 0,3 0 0,0-1 0</inkml:trace>
  <inkml:trace contextRef="#ctx0" brushRef="#br0" timeOffset="38">23460 14174 8205,'0'-21'334,"0"4"1,0-5 1008,0 1 1,-2 4 0,-3 7 0,-4 7 0,-4 6 364,-1 7 0,-5 10 1,-1 9-1,-1 9-892,0 8 1,3 4-357,3 7-599,1 0 1,6 1 0,3 4 0,7 3 0,8-1-729,8-2 0,9-5 0,7-5 0,5-6-1635,7-7 0,0-12 1628,6-13 1,-5-6 0,4-9 0,-2-6 873,-4-7 0,0-6 0,-3-9 0</inkml:trace>
  <inkml:trace contextRef="#ctx0" brushRef="#br0" timeOffset="39">24085 14117 8177,'0'-21'297,"0"6"0,0-4 2454,0 3-1095,0 2 0,0 12-836,0 7 1,-1 14-1,-2 9 1,-2 8 316,2 6 0,-1 5-816,0 0 0,2 7 0,-4-3 0,1 1 67,0 0 1,-1 0-708,1 5 0,4 3 1,-4-3-1,3-7-2087,2-4 0,7-10 1192,2-2 1,5-8 0,4-7-1,2-9-552,2-7 0,-3-5 1766,5-2 0,0-11 0,4-7 0</inkml:trace>
  <inkml:trace contextRef="#ctx0" brushRef="#br0" timeOffset="40">23858 14117 8208,'5'-21'146,"2"-1"0,5-1 1440,3-1-1041,15 6 1,-3-2 0,14 6-1,3 0 1,2-1 0,2 3-1,-1 1 1548,-1 1 1,1 7-2106,-4-2 1,-8 5 0,-15 5 0,-4 4-218,-8 4 0,-5 1-390,-3 1 1,-13 5-1,-6 4 1,-6 3-1793,-3 1 2411,-7 0 0,5 7 0,-5 2 0</inkml:trace>
  <inkml:trace contextRef="#ctx0" brushRef="#br0" timeOffset="41">24028 14088 8191,'-7'-9'-231,"2"0"1,2-3-1,-1 0 1,1-2 618,5-1 0,4 6 0,8 1 1,1 0-1,0 0 0,4-1 122,5 1 0,3-3 0,1 4 1,2 0-118,4-4 1,2 4 0,5 2 0,-2 4 131,-1 1 0,-4 0-471,3 0 0,-7 6 1,-1 4-1,-10 4-145,-8 5 1,0-2-96,-6 7 0,-2-5 1,-9 3-1,-7-1-72,-4-4 0,-10 3 159,-2-1 1,-1 0 0,-8-4-1,0-3 145,2-2 1,-3 1-98,5-7 0,1 8 0,6-5 0,2 1-527,1-3 1,12-3-70,-2-2 0,10 0 0,4 0 647,8 0 0,11 0 0,3 0 0</inkml:trace>
  <inkml:trace contextRef="#ctx0" brushRef="#br0" timeOffset="42">23275 14472 8229,'0'-14'-45,"0"0"1,0 0 0,0-1 0,0 1 0,1 0 0,3 0 0,2 0 479,2-1 1,-5 6 0,3 1-1,-1 0 71,0 0 34,0 5 237,-5-3-527,-7 6 1,6 1 0,-4 4 327,3 5 0,4 1-84,3-2-323,3 4 0,3-4 1,1 9-1,4 0 1,1 1 111,4 2 0,-4 0 1,5 4-1,-1-2-420,-4 3 0,-1 1-71,-2 1 0,-1-4 0,-4-1 0,-2 1-699,-1-2 1,-4 5 458,2-3 1,-7-2-1,-3 0 1,0-1-967,-1-4 0,-2 0 112,4 2 1302,0-3 0,5 5 0,0-7 0</inkml:trace>
  <inkml:trace contextRef="#ctx0" brushRef="#br0" timeOffset="43">23630 14216 8416,'-1'-7'1375,"-4"2"0,2 3-768,-7 2 1,1 13 0,-7 6 0,-3 6-201,-5 4 1,-2 5-1,-4 4 1,-4 5-254,-4 4 0,-3-3-284,-1 4 0,-1-4 0,2 0 0,2 1-505,1-3 1,11-1-189,-2-8 0,12-7 0,1 2 0,7-3-1758,2-3 2581,3-1 0,10 0 0,2 1 0</inkml:trace>
  <inkml:trace contextRef="#ctx0" brushRef="#br0" timeOffset="44">25024 14245 8226,'6'-21'51,"-4"4"0,2-5 1,-2 1-1,-2 4 269,0 1 1,-3 8 0,-5 5 0,-6 6 0,-4 8 1510,-2 7 1,2 4 0,-5 8 0,-1 3-1009,2 5 0,1 3 0,7 2 1,1 1-401,4 3 1,3-1-706,6 6 0,1-4 0,6 4 0,5 0-613,6-2 1,8-2-321,3-10 1,1-5-1,8-10 1,1-5-482,2-7 1,7-5 970,-1-6 725,7 0 0,3-12 0,7-4 0</inkml:trace>
  <inkml:trace contextRef="#ctx0" brushRef="#br0" timeOffset="45">25479 14444 8325,'0'-22'9,"0"3"0,0 1 0,0 1 0,0-2 1,0 2-1,0 1 2198,0 2 0,-5 0-1335,0-1 1,-1 9 0,3 6-1,-2 9-411,2 9 0,-4 4 0,3 6 0,1 2-115,1 4 0,2 2 0,0 7 0,0-1-139,0 1 0,0 4-358,0 1 0,0 1 1,2-4-1,1 3-1072,1-2 1,3-9-425,-2-3 0,-4-6 0,5-4 1647,1-5 0,1-10 0,6-2 0</inkml:trace>
  <inkml:trace contextRef="#ctx0" brushRef="#br0" timeOffset="46">25066 14330 8291,'0'-14'0,"0"0"1795,0 0-1150,0-1 0,7 6 1,4-1-1,8 1 0,8-1 1,6 2-1,5 2 1133,6 3 0,0-3-1637,8 1 0,-1 0 1,1 5-1,-6 0-1236,-7 0 0,-4 0 749,-7 0 0,-1 2 346,-3 3 0,3 2 0,-5 8 0</inkml:trace>
  <inkml:trace contextRef="#ctx0" brushRef="#br0" timeOffset="47">25905 14032 8237,'0'-15'433,"5"1"0,1 0 0,2 1 712,3 4 1,2-2 0,1 6 0,2 3 758,3 6 0,3 10-1392,6 10 1,6 6 0,-1 6 0,0 8 205,2 5 1,-4 5-591,7 7 1,-8 4 0,-1 5 0,-9-2-537,-4-2 0,-8 0 280,-3 5 1,-4-7 0,-2-8-1,-4-7-863,-5-4 0,-7-11 14,-2-5 0,-6-4 1,3-9-1,-1-4-680,5 1 0,-3-7 1657,2-1 0,0 3 0,5 0 0</inkml:trace>
  <inkml:trace contextRef="#ctx0" brushRef="#br0" timeOffset="48">27370 14686 8150,'14'-15'960,"-5"6"1,2 1 0,4 0 0,2 2 0,2-2-12,1 0 0,3 5 0,7-2 1,3 3-1,3 2 0,2 0-712,0 0 0,-5 0 0,3 2 0,1 1-819,-1 2 0,-4 4 0,1-2 1,-5 1-1900,-4 3 1,-8 1 2480,-7 3 0,-6-1 0,4 0 0</inkml:trace>
  <inkml:trace contextRef="#ctx0" brushRef="#br0" timeOffset="49">27441 14956 8150,'-15'0'1985,"1"0"0,13 0-1213,5 0 1,14-2 44,5-3 0,11 2 1,5-5-1,5 0 126,4 1 1,5 3-1164,0 0 1,-3-3-1,1 3 220,-2 0 0,4 3 0,-2 1 0</inkml:trace>
  <inkml:trace contextRef="#ctx0" brushRef="#br0" timeOffset="50">8233 16591 8260,'0'-29'347,"1"1"1,2 1 0,2 3-1,-2 5 749,-1 3 1,2 10 0,1 6 0,0 10-618,1 7 1,2 11 0,6 10 0,1 5-1,-3 4 1,-1 5 22,-1 4 0,-7 2 0,2 4 0,-4 3-310,-1-1 0,-1 6-1346,-4-4 698,-3 4 0,-6-6 0,0-4 0,-1-6 0,1-8-4223,0-7 4679,6-4 0,-5-13 0,6-1 0</inkml:trace>
  <inkml:trace contextRef="#ctx0" brushRef="#br0" timeOffset="51">9100 17102 8176,'-14'0'1257,"-1"2"1,1 3 238,0 4 0,-7 5-449,-2 5-475,-4 3 1,-5 13 0,-4 5 0,-7 5 0,-1 8 0,0 2 0,0 3 46,-4 4 0,6 0-1709,-1-1 457,7 1 0,9-16 0,3 4 1,7-1-1,6-5-3398,6-4 4031,3-5 0,9-7 0,0 0 0</inkml:trace>
  <inkml:trace contextRef="#ctx0" brushRef="#br0" timeOffset="52">8929 17870 8048,'13'-14'406,"3"-7"0,14-2 0,3-3 1485,5 3 1,8 4-486,1 9-966,0 4 1,-4 7 0,-2 6 0,-6 9 0,-10 10 1339,-9 11-1711,-11 4 1,-1 3-1,-10 3 1,-8 4-1,-8 1-244,-5 0-181,-2-6 0,-5 9 1,-4-3-1,-3 1 1,0-4-1099,3-7 1146,9-9 1,10 1-1,11-12 1,10-8 227,11-8 1,10-7 0,15-7 0,11-8 131,10-5 0,5-1-457,7-1 0,1-3 0,-3 7 1,-1 2-2111,-2 1 2280,-12 8 1,1-4-1,-12 4 1</inkml:trace>
  <inkml:trace contextRef="#ctx0" brushRef="#br0" timeOffset="53">10010 17557 8062,'-14'-14'593,"1"0"1,2 1-1,3 2 648,2 2 1,1 7 0,6 4-484,4 10 1,9 9 0,10 7 0,5 1 414,4-1-992,-3 7 0,12-4 1,-1 7-1,5 0 1,0 0-1,0-1 1,0-1-1292,1 0 0,0 1 395,-4 0 1,-2-8 0,-3-10 0,-5-5 714,-3-4 0,5-4 0,1-6 0</inkml:trace>
  <inkml:trace contextRef="#ctx0" brushRef="#br0" timeOffset="54">10578 17500 8147,'-23'0'295,"1"0"262,1 0 0,2 2 0,6 4 1,2 9 1438,2 7 0,-1 9-1357,-4 2 0,0 12 0,0-1 1,0 3 100,-1 2 1,1 3-1002,0-4 1,-5 1 0,0-5 0,0 0-2313,-1-3 0,4-8 2573,-3 1 0,3-4 0,2-2 0</inkml:trace>
  <inkml:trace contextRef="#ctx0" brushRef="#br0" timeOffset="55">11645 17159 8137,'-24'-28'-1,"2"-1"0,1 1 0,4-1 0,1 3 0,4 0 0,2 4 852,5 2 0,4 1 0,1 5 0,1-1 1329,4 1-1770,-3 6 1,10 2 0,-2 9 0,1 7 0,0 8 0,-3 9 510,-2 7 0,4 3 0,-6 11 0,0 2-143,-3 1 0,4 4-739,0-3 0,-1 7 0,-4-1 0,0-3-1008,0 1 1,-1-3 472,-4 0 0,3 5 0,-2-6 0,2-4-2457,2-7 0,2-8 2953,2-9 0,4 2 0,7-4 0</inkml:trace>
  <inkml:trace contextRef="#ctx0" brushRef="#br0" timeOffset="56">11702 17216 8323,'-13'-14'-78,"2"-2"1,1-1 0,1-2 0,0 1 0,1 3 0,1 0 736,4 1-338,-5 0 0,7 0 0,-4-1 0,3 1 0,4 0 1,1 0-1,3 0 402,2-1 1,0 6 0,3 1 0,-1 2-143,1 3 1,-3 3 148,1 4-455,1 4 0,-1 8 0,1 3 1,-1 5-1,-1 2 0,-3 4 0,-4 4 635,-1 4 0,0 4-769,0 6 0,-1-3 0,-2 6 0,-4 0-231,-1-1 1,-3 7-145,-8 5 1,8-1 0,-1-6 0,4-2-1100,5-6 1,1-4 592,2-5 0,8-10 0,6-11 0,10-6-518,7-6 0,1-6 881,6-9 1,-2-3 0,4-13 0,-4-4 119,-1 0 0,-2-7 296,-5-1 1,-5 2 0,-4 0-1,-5 1 668,-5 3 0,2 4 650,-6 4 1,0 4 964,-5 5-1953,0 8 1,-5 3-1,0 12 1,2 8-159,2 5 1,2-2-163,4 4-276,3-5 1,6 7 0,2-6-1,1 0 1,4-2-1967,1-3 1924,-5-3 0,4-6 1,-9-2-1,-2-4 137,-5-7 0,-5-5 0,-7-3 0,-5-1 1215,-6-2 1,-7-6-639,1 1 1,-1 2 0,0 0 0,3 1 686,1 4 0,2 1-313,5 2-1469,6 0 1,10 6-397,12 3 0,11 5 0,10 5 0,1 3 1046,4 0 0,7 11 0,4-4 0</inkml:trace>
  <inkml:trace contextRef="#ctx0" brushRef="#br0" timeOffset="57">12441 17486 8255,'-14'-1'455,"0"-4"182,-1-3 1,1-5 1285,0 4 1,6-4-482,3 4 1,5 2-461,5 3-698,3 8 0,12 11 1,4 8-1,3 4 0,1 5 104,1 6 1,-5 0-1,-2 9 1,-2-1-784,-2 1 0,-9 4-357,-4 6 1,-4-1 0,-4 1 0,-6-1-282,-10-4 0,-8 1 88,-6-5 572,-4-7 1,-5-13 0,-1-10 0,2-7 0,3-6 349,5-4 1,4-7 0,6-5 0,5-7 97,7-5 0,5-4 68,6-2 0,3-5 1,5-3-1,8-1-421,4 0 0,6 2 278,7-2 0,10-3 0,7 5 0</inkml:trace>
  <inkml:trace contextRef="#ctx0" brushRef="#br0" timeOffset="58">13394 17031 7645,'0'-9'-1481,"0"-1"1990,6 7 1,-5-9 286,4 2-543,3-3 0,-6-1 0,2-2 1,-2-1-1,-2-2 0,0 0 1,0-1 595,0-4 1,0 3 0,0 1 0,0 1 80,0 0 0,0 0 493,0 5-445,0 0-441,6 6-331,-4 14 0,9 10 0,-5 14 0,2 3 0,2 5 411,-2 3-722,-2 8 0,-1-3 0,-1 4 1,-1 1-1,-1-2-519,-2 0 1,0-2-1,0-6 1,2-3-846,2-5 0,-2-7-141,3-3 0,-4-5 1610,-1 1 0,7-4 0,1 0 0</inkml:trace>
  <inkml:trace contextRef="#ctx0" brushRef="#br0" timeOffset="59">13280 17742 8100,'-13'2'680,"4"2"611,2-2 0,9 4 197,3-6 0,4 0-983,10 0 1,5-4-1,7-1 1,4 0 7,2-1 1,-4-1-429,5-2 0,0-4 0,6 4 0,2-2-565,1 1 0,-4-1-249,-5 7 1,-2-6 0,2 5-1,-5 2-3713,-3 2 4442,-8 1 0,5 6 0,-5 2 0</inkml:trace>
  <inkml:trace contextRef="#ctx0" brushRef="#br0" timeOffset="60">13522 18055 8123,'6'-22'616,"3"3"0,4-3 105,1-2 1,7 2 0,4 0-1,5 1 680,3 4 1,7 1 188,-2 2-1375,-4 6 0,6 3 1,-9 12-1,-2 7 1,-7 9 253,-6 9-468,-5 4 1,-13 9-1,-2 0 1,-6 4-1,-3 0-167,-1 0 0,-5 3 0,-1-4 0,-1-4 41,1-4 1,1-3 191,4-8 1,8 1-1,3-13 269,8-4 1,7-7-15,12-11 0,7-4 1,15-8-1,2-4-1143,5-1 0,2 5 30,-2-2 553,3 3 0,-4 2 0,6-1 1</inkml:trace>
  <inkml:trace contextRef="#ctx0" brushRef="#br0" timeOffset="61">15512 17586 8230,'-28'-7'95,"4"-1"1,2-4-1,1 1 1,4 1 0,1 1 1651,2 1 1,6-5-1062,3 4 1,5 3 0,6 2 0,9 6-146,7 3 1,11 6 402,5-2-682,3-2 0,10 5 1,5-4-1,8 2 0,2-3 1,0 0-1,4-3 58,4 3 0,2-6-332,-33 2 1,-1-1 0,34 0 0,5-2 0,-7 0-1397,-3 0 0,-6-5 648,-4 0 1,-16-6-1,-12 3 1,-11 0-3161,-6 4 2090,-8-4 1830,-8 0 0,-15-6 0,-7-1 0</inkml:trace>
  <inkml:trace contextRef="#ctx0" brushRef="#br0" timeOffset="62">16109 17259 8188,'-14'-24'0,"1"2"0,2 1 519,2 4 343,6 1 0,-2 10 1,8 6 403,2 8 1,6 9-504,-2 2 0,4 11 0,0-1 0,-2 2 202,-2 4 1,-1 1-736,1 7 0,3-2 0,-8 0 0,-1 0-179,-1 3 0,-2 2-522,0-3 0,0 4 0,2 1 0,1-3-648,1 0 0,3-9-24,-2-3 1,2-4 0,8-6 0,0-5 1142,4-7 0,10 1 0,7-4 0</inkml:trace>
  <inkml:trace contextRef="#ctx0" brushRef="#br0" timeOffset="63">18284 17045 8237,'8'-48'-2,"0"5"1,-5-1-1,2 6 1,-2 3 0,0 3 1802,2 2-1147,-3 8 0,9 2 0,-5 7 1,0 7-1,2 9 234,0 10 1,-3 15 0,3 2 0,-2 5-410,-3 4 1,4 4-227,-3 4 1,6 4 0,-5 6-1,-2 0 32,-2-1 0,-1 1-615,0 0 1,0 0 0,-1-2 0,-4-1-859,-4-2 0,-4-6-89,-1 1 0,4-6 0,2-6 0,0-10 1277,1-7 0,3-1 0,-2-9 0</inkml:trace>
  <inkml:trace contextRef="#ctx0" brushRef="#br0" timeOffset="64">19152 17287 8107,'-10'0'828,"1"2"495,-2 2 0,-3 11 0,-5 8 1,-5 6-14,-3 4 1,-3 5-538,-3 9-801,-10 4 1,-3 12-1,21-31 1,0 1-1,-1-1 1,1 1-1,-22 28 1,1-2 0,7-4-551,2-3 1,4-5-122,5-9 1,7-3 0,7-8-1,8-3-1999,4-5 2698,2 3 0,0-7 0,0 6 0</inkml:trace>
  <inkml:trace contextRef="#ctx0" brushRef="#br0" timeOffset="65">19010 17884 8098,'23'-16'339,"1"-1"0,3 0 450,4 4 0,-1 4 0,4 5 0,-4 0 465,-2 1 0,-1 7 215,-3 6-1327,-10 9 1,-8 3 0,-6 6 0,0 2 0,-1 2 0,-6 3 0,-7 1 125,-8 3 1,-7-2-535,-4 1 1,8-2-1,-3 2 1,2-5-441,4-3 0,8-3 529,9-3 0,4-4 0,4-7 0,8-4 13,13-4 0,10-5 418,14-5-234,2-3 1,7-6-1,0-2 1,0-1 0,0-2-546,0 2 1,-8 6 0,-7 3 0,-7 0 524,-5 0 0,5 5 0,1-4 0</inkml:trace>
  <inkml:trace contextRef="#ctx0" brushRef="#br0" timeOffset="66">20588 17188 8167,'-2'-15'5,"-1"1"1,-2 0 0,1 0 0,-1 0 0,-2-1 0,0 1 839,-5 0 1,5 1 0,-3 4-327,-1 4 0,-2 5 0,1 6 1,2 9-1,7 8-4,6 9 0,5-1 0,8 7 0,3 2 171,5 1 1,7 6-635,2 1 0,2 4 1,-3-5-1,1 1-1005,-1 1 0,2 1 250,-1 7 1,1-8 0,-7-6 0,-4-9 702,-4-4 0,3-7 0,0-3 0</inkml:trace>
  <inkml:trace contextRef="#ctx0" brushRef="#br0" timeOffset="67">21014 17230 8167,'-9'-9'386,"-1"-1"0,1 7 142,-5-2 1,-1 10 176,1 5 1,-6 9-1,-4 6 1,-4 6 39,-6 7 1,3 5-542,-7 4 1,5-1 0,-4 6-1,4 0-450,6-1 0,2-2-265,11-6 1,-2-5 0,11-4 0,4-4-544,4-8 1,6-4-315,10-4 1368,3-6 0,13-2 0,1-6 0</inkml:trace>
  <inkml:trace contextRef="#ctx0" brushRef="#br0" timeOffset="68">22095 16775 8252,'0'-14'0,"0"0"1264,0 0-725,0 6 0,-2 2 0,-3 9 1,-4 6-1,-2 10 2617,1 6-2674,-2 10 1,10 6-1,-4 8 1,1 3-1,-1 7 1,0 5-1,-2 6 1043,0 1 1,3 5-1648,-4 0 0,5-5 0,-2-6 0,1-4-1082,1-6 1,0-10 264,9-12 1,1-9 0,7-5 0,0-5-2041,3-5 1,1-4 2978,-3-10 0,7-3 0,1-6 0</inkml:trace>
  <inkml:trace contextRef="#ctx0" brushRef="#br0" timeOffset="69">22280 17301 8203,'-15'0'8,"1"0"0,2 2 535,2 3 1,-1 3 1835,6 6-2120,-6 0 0,8 5 0,-5 2 1,2 1-1,3 3-304,1 2 1,2-4 0,3 0-1,5-1-940,6 0 1,10-10 707,0 3 0,4-11 1,4 0-1,3-8-131,1-5 0,0-5 438,2-5 1,-3 1-1,-7-5 1,1-3 650,-1 0 1,-6-3-151,-3 1 1,-9 1 0,-5 2-1,-5 2 192,-5 3 1,-5 7-518,-9 9 1,-3 2-1,-6 2 1,-1 2-78,1 2 1,4 9-435,1 6 0,5 1 1,-1-2-1,3 2-1305,2 2 1,6 1 1609,4 0 0,-4 4 0,0-5 0</inkml:trace>
  <inkml:trace contextRef="#ctx0" brushRef="#br0" timeOffset="70">22791 17387 8138,'0'-15'-233,"0"1"0,0 0 754,0 0 1,-1 4 2639,-4 1-3032,4 6 0,-6-2-394,7 10 1,2-4 0,1 6-517,2-1 0,1-5-24,-1 4 0,-2 2 0,6-3 129,2-1 0,-3 4 653,2-2 0,-5-1 84,4-4 335,1 0 0,-1 0 1254,1 0-805,-1 0 0,0 2-106,1 3-706,-7 2 1,8 3-328,-6-1-477,0 1 449,-5-2 1,-7-2 483,-2-6 1,3-1-1,1-4 392,3-5 1,2-2-322,0-3 0,2 1 1,1 0-1,3 0 330,2 0 1,-3 4-135,4 1 0,-4 5-200,5 0 1,-6 2-280,6 2 0,-5 8 1,2 6-1,1 8 110,0 5 1,0 8-43,2 3 1,2 5-1,-4 4 1,0 5 28,-3 3 0,1 9-119,-1 2 1,-7-1-1,-9-2 1,-6-5-306,-7-7 1,-9-4-131,-5-9 1,-3-2 0,-3-18 0,-2-4-246,-1-3 1,-6-8 449,6 2 0,6-11 0,8-7 0,4-6-111,6-3 1,4-2 256,9-4 1,4-1 0,6 1 155,0 0 0,13-7 0,2-2 0</inkml:trace>
  <inkml:trace contextRef="#ctx0" brushRef="#br0" timeOffset="71">23801 16804 8203,'6'-29'47,"1"6"1,4 1 0,-3 1 750,-2 4 1,-1 1 979,-5 2-1370,0 6 1,0 3 0,-2 10 0,-1 6 0,-2 6 0,2 7 730,1 3 1,2 1-812,0 1 0,0 5 1,0 3-1,0 1 42,0-1 1,2 3-667,3 7 0,-4-2 1,6 2-1,-3-3-1083,1-1 1,0 0 688,-5-1 0,0-1 0,0-3 690,0-5 0,-13-3 0,-3-1 0</inkml:trace>
  <inkml:trace contextRef="#ctx0" brushRef="#br0" timeOffset="72">23460 17785 7962,'8'-7'572,"4"4"0,-2-5 516,2 2 0,3 1 0,-1 5 0,0 0 51,0 0 1,5-4-134,0-1-902,6 0 0,-1 5 0,8-1 1,1-3-1,-2 0 0,1 0 1,0 3-396,1 1 0,0-5-946,-5 0 1,1 1-1,-1 4 1237,1 0 0,-1 0 0,1 0 0</inkml:trace>
  <inkml:trace contextRef="#ctx0" brushRef="#br0" timeOffset="73">23630 18083 8042,'8'-6'6,"5"-2"1,-4-6 0,4 0 0,3 1 0,1 2 1186,2 1 0,8 1 0,0-4 0,6 4 1006,3 4-1967,-4-3 0,3 7 1,-5-3-1,0 8 0,-2 5 1,-6 4-1,-6 1-223,-6 0 1,-4 7 0,-6 2 0,-2 4-307,-2 2 1,-11-1-28,-8 1 1,1-1 0,-2 0 0,0 1-88,2-1 0,0-6 369,3-3 0,8 2 0,-2-2 0,5-2 207,5-1 1,5-8 278,7-3 0,7-4 0,14-1 0,5-1 236,7-4 1,3-1-541,7-4 1,2-2-1,4 2 1,-1-1-830,-7 1 1,-5-2-275,-7 2 0,-4 2 963,-5-1 0,-1 0 0,1-6 0</inkml:trace>
  <inkml:trace contextRef="#ctx0" brushRef="#br0" timeOffset="74">24682 17401 8437,'-14'0'131,"0"0"0,0 0 1,0-2-1,1-2 1832,3-6-1708,4 4 0,19-7 0,7 4 0,10-4 0,10 0 0,6 2 0,6 2 0,3-1 0,0 1-159,-3-1 0,-3 7 0,-6-1 0,0 2-794,-1 2 0,-7 0 0,-6 2 0,-10 2-915,-8 6 1,-7 7 264,-8 2 1348,-11 6 0,-7-3 0,-6 7 0</inkml:trace>
  <inkml:trace contextRef="#ctx0" brushRef="#br0" timeOffset="75">24967 17529 8436,'-14'24'-34,"-1"-2"0,3-2 0,1-2 0,3-3-62,1 0 1,4-8 921,8-2-588,-3-3 1,15-2-1,-1 0 1,3-2-1,3-3 1,0-4-1,3-4 386,2-1 0,0 0-718,-3 0 1,1 4-1,-5 1 1,1-1 93,0 2 0,4-4 0,-3 4 0</inkml:trace>
  <inkml:trace contextRef="#ctx0" brushRef="#br0" timeOffset="76">26488 16960 8240,'0'-14'-103,"0"4"0,0 1 0,0-2 0,0-2 0,0-1-754,0 0 1151,0 0 1,0-5 0,0 0-1,0 1 1,0 3 0,0 0-1,0 0 1,0-3 0,0-1 1540,0 2-1256,0 1 1,0 2-1,0 0 1,0-1 1698,0 1-2068,0 6 0,0 4 0,0 10 0,0 8 194,0 8 1,0 5-313,0 2 1,0 1 0,0 3 0,0 3-76,0 0 0,0 5-285,0-3 1,0-1 0,0-1-1,0-1-730,0-4 0,0 4 38,0-2 1,0 0 0,0-4 0,0-2-462,0-4 0,2-2 904,2-7 1,4-1 0,8-4 516,3-4 0,3-16 0,7-5 0</inkml:trace>
  <inkml:trace contextRef="#ctx0" brushRef="#br0" timeOffset="77">27028 17045 8240,'8'-14'0,"3"5"327,-6-1 0,0 6 1,-4-4 903,4 1 1,-5 3-796,0 4 1,-6 6 0,-10 3 0,-1 6 221,-2 4 0,-5 3-508,5 6 0,-6 1 0,1-1 1,-1 2-82,1 3 0,-1-1-269,6 6 0,-5 0 0,5 4 0,2 1-908,1 0 0,8 4 533,3 0 0,-1 1 0,1-6 575,2 1 0,8 0 0,3-1 0</inkml:trace>
  <inkml:trace contextRef="#ctx0" brushRef="#br0" timeOffset="78">26801 17842 8240,'6'-15'-5,"-4"1"-2,3 0 379,-4 0 0,5 0 0,4-1 0,3 1 0,2 0 462,4 0 0,3-1 0,8 3 1,2 2-132,1 6 0,2 2-553,-2 2 1,-9 8-1,0 6 1,-9 10-184,-5 7 0,-5 7 6,-10 10 1,-5-4-1,-9 5 1,-4-2-203,-4 1 1,-2-1 21,1-4 0,1-7 0,3-4 0,5-7-220,4-6 460,7-3 1,14-8 0,15-7 0,10-7-653,12-8 0,6-10 225,8 0 0,4 4 394,1 1 0,0-10 0,-6-1 0</inkml:trace>
  <inkml:trace contextRef="#ctx0" brushRef="#br1" timeOffset="79">13820 17159 8117,'-8'-1'890,"3"-4"1,4 2-665,1-7 1,1 7-1,4-3 1,5-1-1,4-2 1,5-4 1174,5-1-1250,2 0 1,4 0 0,4-2-1,3-3 1,5-3 0,2-2 0,2 2-1,1 1 1,-3 4-135,-4 1 1,-1-1 0,-6 1-1515,-1 4 0,-10 5-61,-8-2 1,-12 7 356,-12 2 1201,-9 0 0,-3 13 0,-6-5 0</inkml:trace>
  <inkml:trace contextRef="#ctx0" brushRef="#br1" timeOffset="80">14147 16790 8117,'14'-8'82,"-4"-3"264,-1 6-130,1-6 1,4 9 0,2-2 0,1 2 0,4 2 1063,1 0-990,1 6 0,4 2 0,-3 8 0,-7 1 1,-4 4 688,-3 1-1124,-7 2 0,3 4 0,-6 1 0,-2-1 0,-2-1-869,-6-3 1,-1 1-1,0-6 1014,2-2 0,5-1 0,-2-2 0</inkml:trace>
  <inkml:trace contextRef="#ctx0" brushRef="#br1" timeOffset="81">14574 16121 8117,'-15'-20'38,"3"-2"0,2 0 0,6 3 1,4 3 863,4 2 1,6 4 0,9 1-1,4-1-333,4 2 0,3-3 0,2 7 0,3 0-293,1 3 0,-6 9 81,-2 6-480,-5 6 0,-11 10 0,-2 4 0,-6 4 1,-4 3-722,-4 1 653,-4 1 1,-13-2 0,-1-2 0,-2-1 0,2 0-633,2-1 808,1-3 1,6-11 0,4-3 178,4 1-8,16-12 1,2 4-1,13-15 1,6-3 0,1-4-1,4-4 1,-3-1-340,1 0 0,3 0-76,-5-1 0,-1 6 0,-9 1-1453,-4 2-370,-3 1 2082,-8 5 0,5 0 0,-5 0 0</inkml:trace>
  <inkml:trace contextRef="#ctx0" brushRef="#br1" timeOffset="82">15014 15823 8117,'-14'0'181,"0"0"1,0 0 0,1-2 514,4-2 1,4 2 0,11-4 0,7 1-382,4 0 0,8-1 1,-1 3-1,5-4 1,2 1-1,2-2-19,-1 0 1,3 0-195,-2-1-423,0-4 0,-4 12 0,-3-6 0,0 3 0,-4-1 0,-2 0 1,-2 0-3089,-3 1 3409,-7-1 0,-1 11 0,-7 2 0</inkml:trace>
  <inkml:trace contextRef="#ctx0" brushRef="#br1" timeOffset="83">15555 15439 8256,'-8'-6'179,"-3"-2"1,6-6 428,2-1 0,1 6 1,4 1 631,3 2 1,2 1-616,8 5-527,-1 6 0,-1 2 0,-2 6 0,-2 2 0,2 2 56,2 1 1,-1 4-1,-1-2 1,-3-1 10,-1 1 1,-1 4-400,-1-1 80,-4-4 1,10 6-1,-6-7 1,0-1 0,1 1-944,4 0 1,-2 0 0,1-4 1096,2-1 0,2 0 0,1 0 0</inkml:trace>
  <inkml:trace contextRef="#ctx0" brushRef="#br1" timeOffset="84">27498 16974 8129,'14'-14'-20,"-2"-5"0,-1 0 0,-1 2 0,1 0 1,2-1 389,1-1 1,0 0 0,-1 3 0,-2-1 0,-2-3 0,1-1 1565,-2 0 1,3 3-1236,-7 3 0,0 3 0,-8 4 0,-3 8-268,-6 8 0,2 11 0,-8 6 1,3 6-14,2 7 0,1 3-200,4 2 1,-2 1 0,6 2 0,2 2-153,1-3 1,4 4-318,3-1 0,2-1 1,9-3-1,5 1-431,7-3 0,2 1 16,8-15 0,-6 2 1,2-12-1,-2-4-939,-3-3 0,-4-8-1259,-11 2 2862,-6-4 0,-2-7 0,-6-2 0</inkml:trace>
  <inkml:trace contextRef="#ctx0" brushRef="#br1" timeOffset="85">28038 16960 8195,'8'-22'160,"4"-3"0,-4 6 0,2 1 1560,-1 3 1,-4 5-749,4 1 1,-4 1-478,5-2-347,-7 4 1,3 8-1,-6 2 1,0 6-1,0 2 1,0 4 591,0 3 0,-5-3-549,1 3 1,-1-3-1,5-2 1,0 2 201,0 3 0,0-3-219,0 2 0,0 3 1,0 0-1,0 1 59,0 3 1,1-3-252,4 2 1,-3-1 0,4 6-1,-1-1-796,0 1 1,-1-6 444,-4 1 1,0-7-1,2 2 1,1-3-1659,2-2 1129,0 1 1,-4-7-1165,4-4 1364,3-2 1,1-4 0,-1-2 697,-2-6 0,6-3 0,-5-1 0</inkml:trace>
  <inkml:trace contextRef="#ctx0" brushRef="#br1" timeOffset="86">27796 17230 8195,'-8'-9'-46,"2"1"1,0 2 1809,-4 2 1,4 1 682,1-1-2094,3 2 1,4-4 0,3 6 0,4 0 46,4 0 0,3 0-606,3 0 12,-4 0 0,11-2 0,-6-1 1,1-2-1,1 2-1958,0 1 0,-5 2 2152,2 0 0,-3-6 0,-2-2 0</inkml:trace>
  <inkml:trace contextRef="#ctx0" brushRef="#br1" timeOffset="87">28464 16747 8195,'5'-10'0,"0"1"1028,-2-2 0,0 0 0,2 1-183,4 6 1,-1 4 0,2 4 0,1 6-198,1 3 0,3 1 0,0 2 0,3 2-168,1 6 0,0 3-437,-5 1 0,5 6 0,-2 0 0,-2 3-413,-4 2 1,-8 2 171,1 2 1,-2-5 0,-2-2 0,-2 0-883,-2 1 1,-6-7 422,-9-2 1,4-1 0,-4-8 0,3-2-1156,2-1 1,1-2 615,3 1 1196,4-7 0,0 4 0,-2-4 0</inkml:trace>
  <inkml:trace contextRef="#ctx0" brushRef="#br1" timeOffset="88">29161 17131 8195,'5'-10'465,"1"2"1,2 1 102,3-1 1,3 0-1,4-2 1,2 4-1,4 1 1,4-1-48,4-2 0,6 5 0,-3-2 0,-1 3-542,1 2 0,-2 0 1,-6 0-1,-3 0-1476,-5 0 1,-5 2 58,-5 3 0,-4-2 1438,-10 6 0,-9 1 0,-8 4 0</inkml:trace>
  <inkml:trace contextRef="#ctx0" brushRef="#br1" timeOffset="89">29317 16932 8195,'0'-14'375,"0"-1"748,0 1 1843,0 0-1862,0 6 0,2 10-586,3 12 1,-2 2 0,5 7-1,0 3 213,0 0 0,0 1-591,1-3 1,4 3-1,-5-4 1,1 4-194,0 2 0,-1-2-536,2-4 1,2 3-1,-4-7 1,2 0-1242,-1 1 0,-4-9 644,5 3 1,-3-3 0,5 2 1185,-3-4 0,0 4 0,6-5 0</inkml:trace>
  <inkml:trace contextRef="#ctx0" brushRef="#br1" timeOffset="90">30142 16562 8195,'2'-36'-74,"1"3"0,2 1 0,-2 0 0,-2-2 1,1-3-1,1-1 579,2 2 1,-1 6 0,-4 8 0,2 1 0,1 4 0,4 1 417,0 2 0,-2 6-635,5 3 0,-2 10 1,3 6-1,-3 7 165,-2 5 1,0 4 285,-1 2-481,-4 5 1,11-2 0,-8 4 0,1 1-1,0-1 80,-1 3 1,6 1 0,-5-2-1,-2-3-283,-2-1 1,4-4-417,0 3 0,1 1 1,-3-4-1,2-5-791,-2-3 0,0 2 22,2-5 1,-3 4 0,3-4 1129,-4-1 0,-1-2 0,0-2 0</inkml:trace>
  <inkml:trace contextRef="#ctx0" brushRef="#br1" timeOffset="91">29943 17415 8084,'-9'0'1534,"-1"0"-660,7 0 0,-2 0 1,11 0-1,9-1 405,7-4 0,11 2-925,5-7 0,5 1 0,2-6 0,6 1-132,4 0 0,-6 1-327,8 4 1,-10-4 0,-1 5-1,-5-1-1240,-3-1 1,-12 7 21,-3-1 1,-12 4-1,-6 4 1323,-3 6 0,-15 2 0,-3 3 0</inkml:trace>
  <inkml:trace contextRef="#ctx0" brushRef="#br1" timeOffset="92">30128 17685 8079,'-6'8'977,"4"-2"1,2-4 28,9 3 1,10-4-532,5 4 1,3-2 0,1 2-1,2 3 211,4 0 0,-9 4-772,3-2 168,-9 3 0,2 5 0,-9 1 0,-2 0 0,-5 0-407,-4 0 1,-1 0 0,-1-5-1318,-4 1 1261,3-1 0,-2-6 0,10-5 0,8-5-628,8-2 0,7-7-260,4 1 1269,9-9 0,9 3 0,6-4 0</inkml:trace>
  <inkml:trace contextRef="#ctx0" brushRef="#br1" timeOffset="93">31194 16761 8230,'8'-14'15,"-2"0"0,-1 0 1,0-1-1,-2 1 1420,-1 0 1,-2 4-727,0 1 1,-2 7 0,-1 2 0,-3 8 0,-2 6 0,-2 5-21,2 5 0,-3 3 0,6 1 0,2 1-371,2-1 0,-4 7 0,0 3 1,2 3-343,2 2 0,2-1-263,4 1 1,0 0 0,7-1 0,6-1-629,2-3 0,-1-3 244,5-7 0,-1-6 0,6-1 1,-2-4-1146,-4-2 1,0-4 829,-4-11 986,-4 0 0,6 0 0,-7 0 0</inkml:trace>
  <inkml:trace contextRef="#ctx0" brushRef="#br1" timeOffset="94">31578 17159 8228,'-5'-9'2161,"1"-1"1,-1 6-1690,5-6 0,1 5 0,6-3 100,7 2-542,0 1 1,13 4-1,-3-2 1,3-2 0,-1 2-1,0 1 1,-3 1-697,3-4 0,1 3 0,-1-3 1,-2 4-1341,-5 1 1,-8 0 2005,-1 0 0,-1 0 0,5 0 0</inkml:trace>
  <inkml:trace contextRef="#ctx0" brushRef="#br1" timeOffset="95">32175 16676 8189,'0'-10'719,"0"1"680,0-1 1,0 4 689,0 6-1761,0 13 1,2 4-1,1 7 1,2 3-1,-1 3 1,1 3-1,0 0-676,-2 2 1,3-4 74,-1 7 1,5-1 0,-4 2 0,2-3-711,3-1 0,-3-3 0,1-7 983,2-1 0,2-7 0,1 4 0</inkml:trace>
  <inkml:trace contextRef="#ctx0" brushRef="#br1" timeOffset="96">32431 16662 8246,'14'-8'187,"1"-3"1,-3 4 0,-1 1 683,-1 0 1,4 3 0,5 7-1,-2 7 420,-1 7 0,3 4-737,0 6 1,0 5 0,-6 2 0,-2 2-324,-2 2 0,-6 2-1081,2 2 0,-7 4 0,-5 1 0,-11-3 850,-7 0 0,-7-3 0,-10 1 0</inkml:trace>
  <inkml:trace contextRef="#ctx0" brushRef="#br1" timeOffset="97">26303 16448 8103,'7'-28'53,"-4"4"0,5 1 0,-2-1 1,-3 2-1,-1 3 1904,-2 3 1,-2 8 74,-3 3-1889,-3 4 1,-9 2 0,-5 4 0,-6 5 0,-2 2 0,-2 4 0,0 1 294,-1 2-761,-6 7 1,9-6 0,-4 5 0,4-2 0,4-3-377,2-3 1,3-1-1,6-2 1,-1 1-402,2-1 1,-2-5 680,11 1 0,-4-5 1,2 3-1,1-1 419,0 1 0,1 2 0,5 4 0</inkml:trace>
  <inkml:trace contextRef="#ctx0" brushRef="#br1" timeOffset="98">25976 16562 8081,'0'-22'-98,"5"1"0,1 7 0,1 0 0,1-2 0,-2-1 1419,0-2-1016,5 0 1,-8 5 0,5 0 0,-1-1 0,-3 3 0,1 1 0,0 1 2414,-2-1-2479,-1 5 0,-7 1 0,-1 8 1,-2 5 105,-3 5 0,-2-2-119,-1 8 0,-1 3 1,1 2-1,2 4 223,2 5 1,-1 3-313,6 7 0,1 8 0,4 6 0,0 7-84,0 6 0,2-29 1,2 2-92,0 1 1,1 2 0,3 1-1,2 2 1,0 1 0,0 1 0,1-1-1,0 0-297,2-3 1,0 0 0,-2 1 0,0-2 115,13 29 0,-7 1 0,3-6 1,-2-6-430,-4-7 1,-1-14 307,-9-15 1,-2-1 0,3-8-1,-4-1-463,-1-3 0,2-7 299,3-3 0,-2-3 502,6-2 0,1 6 0,4 2 0</inkml:trace>
  <inkml:trace contextRef="#ctx0" brushRef="#br1" timeOffset="99">24953 16946 8159,'-2'-13'989,"-1"2"2499,-2 2-2464,0 6 0,5-2 1,4 8-1,3 2-261,8-2 0,8-1 0,1-2 0,4 0-158,6 0 1,-3 0-811,7 0 0,0 0 0,5-2 205,-1-3 0,7 4 0,2-6 0</inkml:trace>
  <inkml:trace contextRef="#ctx0" brushRef="#br1" timeOffset="100">33142 16264 8169,'5'-10'334,"1"1"0,2-1 0,3 2 389,2 4 0,-2 2 0,1 4 0,6 4 0,2 8 0,6 10 27,0 7 0,3 7 1,-1 10-1,1 4-264,-1 3 1,-1 8 0,-2 5 0,-3 6-176,-11-34 0,-1 1 0,-3 0 0,-1 0-1012,-3-1 0,-2 1 732,1 1 1,-2-1 0,-3 32 0,-5 4 0,-8-2 0,-5-6-386,-4-9 0,-6-8 1,-4-9-1,-1 0-3830,-4-1 4184,-1-5 0,0-3 0,0-5 0,1-1 0,1 1 0,1-1 0</inkml:trace>
  <inkml:trace contextRef="#ctx0" brushRef="#br1" timeOffset="101">30654 14103 8251,'-14'-7'405,"-1"-1"1,3-6-1,4 0 1,8 0 458,8 0 1,11 4 0,4 1-1,6-2 175,4-2-870,3-1 1,9 4 0,0 1-1,3-1 1,-1 2 0,1 4-1,-3 2-523,-3 2 1,-1 0 0,-10 0 0,-4 3-1790,-6 7 0,-12 1 684,-4 12 799,-4 7 1,-13 5 659,-7 3 0,-19 10 0,-6-4 0</inkml:trace>
  <inkml:trace contextRef="#ctx0" brushRef="#br1" timeOffset="102">30810 14401 8251,'-28'21'-175,"1"-7"918,3 0 71,4 0 1,20-12-1,9 1 1,12-6 318,6-6 0,7-4-780,4-1 1,10-2 0,2-2-1,2 0-325,1 0 0,-6 1-555,5-2 0,0 5 1,5-2-1,0 5 527,0 0 0,0 4 0,0 1 0</inkml:trace>
  <inkml:trace contextRef="#ctx0" brushRef="#br1" timeOffset="103">32559 13193 10310,'0'-29'-160,"0"1"0,0 0 1,0 1 923,0 3 0,0-1 1,0 6 1296,0 1-239,-6 3 0,4 8-860,-3 7 0,4 13 0,2 11 0,3 2-8,0 3 1,6 6-388,-5 3 1,6 9-1,-3 7 1,1 6-12,0 6 1,-4 8-1081,5 2 0,-8-35 0,0 0 0,2 0 0,0 0 0,0 3 1,0-1-1827,0 2 1,0 0-1,0 5 1,2 0 2349,0-3 0,2 1 0,-1-1 0,0 0 0,0-4 0,0 0 0</inkml:trace>
  <inkml:trace contextRef="#ctx0" brushRef="#br1" timeOffset="104">27583 15823 8323,'-14'0'-76,"-1"-2"0,1-1 0,2-3 0,1-1 641,1 1 0,7 0 0,0 3 0,6-2 0,6 2-17,4 1 1,9-3 0,5-1-1,6 0-154,3 0 0,1-6 0,2 5 0,-1-3-316,2 1 0,-1 1 0,1-3 0,-4 3-147,-1 1 0,-2-2-370,-5 4 0,1 0 0,-1 5 1,1 0-3504,-1 0 3942,7 0 0,1-6 0,7-2 0</inkml:trace>
  <inkml:trace contextRef="#ctx0" brushRef="#br1" timeOffset="105">28919 15254 8365,'-22'-16'259,"3"-1"245,3-2 1,9 0 0,-6 6 0,3 6 494,-2 7 1,2 12-572,1 12-183,-1 3 0,-2 3 0,1 3 0,3 6 0,1 6 1021,4 2-1131,2 0 1,1 1-1,0 1 1,3 1-1,5 2-119,6-1 1,10-2-1,1-8 1,5-1-662,3-3 1,11-7 167,-1-1 0,3-7 1,-3-9-1,-2-4-1650,-4-4 1,8-5 685,-7-5 1441,0-3 0,-10-12 0,0-2 0</inkml:trace>
  <inkml:trace contextRef="#ctx0" brushRef="#br1" timeOffset="106">29332 15666 8352,'-19'0'39,"0"0"1,1 0 0,3 0 0,0 0 0,1 0 1885,0 0-1535,6 0 1,8 0 0,9 0 0,6-1-47,4-4 1,-2 4-1,8-6 1,4 3 113,2-1 0,4-5-408,-2 6-191,4-7 1,4 4 0,-2-4 0,-2 3 0,-3 0 0,-2 2 0,-2 0-844,-2 3 0,-6-1 599,-3 0 385,-3 2 0,-2-4 0,1 6 0</inkml:trace>
  <inkml:trace contextRef="#ctx0" brushRef="#br1" timeOffset="107">30128 15197 8229,'-14'-1'62,"-1"-4"0,1-3 810,0 0-284,0-4 1,1 13 0,4 2 0,4 12 835,3 5 1,9 4-1186,2 4 1,4 2 0,1 2-1,0 3-80,0 1 1,1-3-249,-1 5 0,0-2 0,0 4 0,0-2-1306,1 1 0,-1-4 652,0-2 0,0-4 0,-1-4 1,-2-3 742,-1-2 0,-1-7 0,5-7 0</inkml:trace>
  <inkml:trace contextRef="#ctx0" brushRef="#br1" timeOffset="108">30355 15226 8229,'2'-14'303,"1"-1"1,3 3 259,2 2 0,-3-1 869,4 6-1109,1 1 1,11 10 0,2 5 0,4 6 0,1 9 1186,1 5-1354,6-1 0,-8 10 1,3-5-1,-4 1 0,-5 3-252,-4 2 0,-9-3 1,-3 0-1,-3 2-632,-2 1 0,-12-3 221,-2 0 1,-9-7-1,-3 2 1,-4-4-2352,-3-5 2858,0 2 0,5-10 0,-1 5 0</inkml:trace>
  <inkml:trace contextRef="#ctx0" brushRef="#br1" timeOffset="109">31891 10776 15354,'-14'0'-489,"-1"0"0,1 0 1,0 0-1,0 0 0,0 0 876,-1 0 0,6 0 0,-1 0 213,-1 0-529,-1 0 1,-3-5 0,3-1 0,1 0 0,1-2 610,-1 0 0,3 3-263,-1-4 1,1 7 117,-2 2 0,4 13 0,6 12 0,0 7 369,0 5 0,0 12-593,0 8 0,2 8 1,2 11-1,1-36 1,0 0-23,1 2 0,1 0 0,0 1 0,1-1-129,2 1 1,-1 0 0,0-3-1,0-1 1,13 37 0,0-2 249,0 2 1,-5-10-330,2 0 0,-8-12 0,-3-7 0,-1-2 139,-4-3 1,-2-12-933,-1-6 0,0-10 607,0-9 0,-4-8 2,-1-16 1,0-14-1,5-12 1,2-7 380,3-11 1,-2 3-9,6-11 0,2 3 0,7-3 0,2 0 557,2 0 0,2 8-437,4 6 0,6 13 0,0 12 0,3 8-164,2 10 1,-4 8-444,-2 11 1,-5 10 0,-5 14 0,-8 9 405,-4 7 1,-7 4 162,0 4 0,-8 7 1,-7-4-1,-7 4 222,-6 4 1,-4-7-636,-5-1 1,-3 1 0,-6-6 0,1-1-749,-1-2 1,4-12 17,-5-8 1,7-7-1,9-13 1,3-8-1179,5-8 0,10-16 780,4-4 1447,10-16 1,15-1 0,10-11 0</inkml:trace>
  <inkml:trace contextRef="#ctx0" brushRef="#br1" timeOffset="110">32488 11345 12271,'-6'15'4339,"-2"3"-3964,0 1 0,-3 1 0,6-1 0,2 5 1,1 3-1,2 1 355,0 1 1,0 4-225,0 0-791,0 0 0,0-6 1,2-2-1,3-3 1,3-1-1,1-5 45,1-5 1,5 2-1,7-6 1</inkml:trace>
  <inkml:trace contextRef="#ctx0" brushRef="#br1" timeOffset="111">32502 10563 12271,'-46'5'157,"5"1"1,10 2-179,9 3 1,6 1 0,3 3 0,4-1 1443,4 0 1,3 0-1612,2 1 1,2 3-1,4 1 1,8-1-90,9-2 0,3-8 0,3-2 0</inkml:trace>
  <inkml:trace contextRef="#ctx0" brushRef="#br1" timeOffset="112">32843 10236 12271,'-6'-19'515,"-3"0"1,-2 2 476,1 1 1,-1 2-318,6-1 1,1 11-234,4 8 0,0 12 0,0 17 0,0 7 159,0 6 0,1 4-481,4 7 0,-4 1 1,6 4-1,-2 4 23,-1 4 0,3 3-47,-3 2 1,4 4 0,-1-36-1,0 0 1,1-1 0,-1-1-342,0 0 0,0-1 0,7 37-199,0-6 1,7 2 0,1 0 0,2-2-622,-1-6 0,-5-10-1885,1-3 2950,-4-6 0,-2 6 0,-3-9 0,-6-7 0,-2-5 0</inkml:trace>
  <inkml:trace contextRef="#ctx0" brushRef="#br1" timeOffset="113">32886 11387 12271,'-6'-14'1207,"3"-2"-223,-7-3-575,7 4 0,-3-6 0,6 7 1,1 0-1,4 1 0,4 2 1,6 1 1451,4-1 0,-2 5-1959,7 1 0,-1-1 1,6 1-1,1 1-342,3-3 0,3 6-479,7-4 316,0-3 1,6 0 599,3-6 0,3-7 0,2-1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1.270"/>
    </inkml:context>
    <inkml:brush xml:id="br0">
      <inkml:brushProperty name="width" value="0.05292" units="cm"/>
      <inkml:brushProperty name="height" value="0.05292" units="cm"/>
      <inkml:brushProperty name="color" value="#FF0000"/>
    </inkml:brush>
  </inkml:definitions>
  <inkml:trace contextRef="#ctx0" brushRef="#br0">3896 9880 8196,'-50'0'67,"1"0"1,6-4 0,3-1 0,6 2 0,5 1 0,4 2 0,1 2 587,1 3 1,5-2-1,-1 5 1,5-1-1,5 1 1,5 3-101,8 2 0,10 0 0,9-2 1,6-3-254,4-2 0,3-1 0,9-5 0,2 0-77,5 0 0,8-2 0,5-3 1,1-4-145,2-4 1,3 1 0,-7 1 0,-1 1-326,0-1 1,3-2 111,-4-1 1,-7 0 0,-7 1-1,-6 2-463,-4 2 0,-5 4-565,-9-4 1,1 5-1,-6 0-1775,-1 2 2935,4 2 0,-7-6 0,6-2 0</inkml:trace>
  <inkml:trace contextRef="#ctx0" brushRef="#br0" timeOffset="1">6000 8558 8284,'0'-28'237,"0"4"0,0 0 1,0 1-1,2 1 0,1 3 1,2 3 1166,-2 2 1,3 4-960,-1 1 1,-7 6-1,-7-1 1,-4 8 30,-1 5-388,-6 10 0,-4 5 0,-9 10 1,-5 9-1,-3 9 0,-2 10 1,21-27-1,1 2 121,0 5 1,0 0-1,-1 4 1,0 1-216,-3 5 0,2 1 0,3 1 0,2 2 1,-1 4-1,2 2 0,3 2 0,3 1-397,2 2 0,3 1 1,2-2-1,0 0 403,3 4 1,2-2 0,5-9 0,1-1 0,2-3 0,3-1-1,1-7 1,2-1 109,1-4 1,1-2 0,3-4-1,1-1 80,22 27 1,0-12 0,4-6 0,-1-6 95,1-3 0,-1-6-296,6-6 0,-4-1 0,2 2 1,-1-5-1000,-3-3 1,0-7 671,1 1 337,-3-7 0,7 8 0,-7-6 0,2-2 0,0-2 0,1-1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1.272"/>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0000"/>
    </inkml:brush>
  </inkml:definitions>
  <inkml:trace contextRef="#ctx0" brushRef="#br0">4237 7919 24768,'-50'-15'-1514,"9"-4"1,12-1 0,9 1 1382,4 3 1,2 7 0,-1 13 0,1 4 0,0 2 669,0-1 0,1-4 0,2 3 0,2-2 1103,-2-3-826,4-1 1,-5 3 16,2-1 1,12 1-646,7-5 0,10-1 0,11-3 0,3 0-103,5 0 0,10 3 0,5 1 0,6-2 336,2-2 1,9 2 428,1-3-934,0 4 1,-26 1 0,0 0 0,0 0-1,0 0 1,4-1 0,0 0 0,3 0 0,0-1 16,3 0 1,-1-1 0,3 1 0,0-1 0,3 3 0,2 0-1,3 0 1,1 0-127,4 1 0,1-2 1,2 1-1,0-1 0,1 0 1,-1-1-1,4-1 0,0-1 109,2 0 0,1 1 0,-24 1 1,0 1-1,1-1-900,1-1 0,1 0 0,0-1 994,1 1 1,1 0 0,-1 0-1,0 0 1,-1-1 0,1 1-1,1 0 1,2 0 0,-1 0-1,2-1 1,-1 1 0,1-1-1,1 0 1,1 0 0,-1-1 17,1 1 0,0-1 0,0 0 1,1 0-1,1 0 0,-1 1 0,-2-1 1,-1 0-1,1 1 0,1-2 0,1 1 1,-1 0-185,2-2 0,0 1 0,0 0 0,3 0 0,1 1 0,0 0 187,0-1 0,1-1 0,0 1 0,-1 0 1,0 1-1,-1 0 0,-4 0 0,-1 1 0,0-1 1,1 1-1,-1-1 0,1 1-5,1 1 0,0 0 0,0 0 1,0 0-1,0 1 0,0 1-46,0 0 0,0 2 0,0-1 0,-2-2 0,0 1 0,-1-1 0,-3 0 0,0 1 0,-1-1 0,1 1 0,-1 0 0,1 0-148,0 0 0,-1 1 1,1-1-1,-2 1 1,1 0-1,-1 0 147,-1 0 1,-1 0 0,1 0 0,-1 1 0,1-1 0,-1 1 0,-3 0 0,0 0 0,-1 0-1,2 1 1,-1-1 0,0 1-7,1-1 1,-1 0-1,0 0 1,23 3-1,-1 0 8,1 0 1,0 1-1,-1 1 1,0-1-1,0 1 1,0-1-1,1 1 1,-1 0-64,2 2 1,-1-1 0,-7-2 0,0 0-124,2 2 0,1 0 183,-4-1 0,0-1 1,3 1-1,0 1 0,-1-1 1,-1-1-1,-2-1 0,0 0 1,-3-1-1,-1 0 89,-4-1 0,0-1 0,-6 2 1,-1 0-1,-4 0 0,-1-1 1,-3 0-1,0-1 289,-2 0 0,-1 0 1,28 4-65,-10-1 1,-2 3 0,-9-4 0,2 3 1330,1 2 1,-9-3-1625,-2 4 0,-5-4 0,-9 3 0,1 0 770,-1 0 1,-6-3-899,-3 4 1,-3-6 0,-2 2 1507,0-4-1749,-6 6 1,0-6 0,-5 6-665,2-1 0,0-3 37,-5 7 0,-6-1 0,-4 5 1,-3 1-1096,-1-1 1,-2 5 1944,-3 0 1,-9 6 0,-8-3 0</inkml:trace>
  <inkml:trace contextRef="#ctx0" brushRef="#br0" timeOffset="1">4166 11586 8269,'-60'0'0,"3"2"0,8 1 448,8 2 0,7 4 0,5-2 0,2 1 0,4 1 0,5 1 256,7-1 1,6-1-1,12 1 1,7-4 411,8-3-924,11-2 1,11-2-1,12-1 1,5-5 0,6-3-1,4-5 1,5 0-9,3 1 0,-40 5 0,1 1 0,0-1 0,0 1 0,36-9-293,-3 3 1,-2 0-668,0 1 0,-3 0 0,-7 0 0,-10 1-1975,-10 4 2751,-13 2 0,-1 1 0,-5-2 0</inkml:trace>
  <inkml:trace contextRef="#ctx0" brushRef="#br0" timeOffset="2">6100 10406 8194,'0'-58'128,"8"-2"1,4 13-1,7 2 737,3 6 1,1 1 0,-1 9 0,-8 7 1165,-8 5-1456,-4 9 0,-4 5 0,-3 12 1,-4 10 309,-4 7 0,-6 15-591,0 6 1,-4 8 0,2 9 0,1 7-216,9-33 1,1 3 0,-2 5 0,0 2-153,2 1 0,1 2 0,0 7 1,1 1-1,3 2 0,1 3 1,1 6-1,1 2-238,0 7 0,2 1 1,3-2-1,2 1 88,-1-25 0,1 0 0,0-1 0,5 20 0,3-2 1,2-8-1,3-2 0,0-4 0,3-3-299,1-4 0,2-4 0,-2-9 0,2-4-230,28 24 1,5-16 0,6-8 0,2-5 751,3-4 0,3 0 0,5-10 0,3-3 0</inkml:trace>
  <inkml:trace contextRef="#ctx0" brushRef="#br0" timeOffset="3">9682 11600 15962,'7'15'255,"-4"18"236,-17 2 1,-16-1 439,-13 1 0,-12 3-791,-7-5 1,-9 4 0,65-34-129</inkml:trace>
  <inkml:trace contextRef="#ctx0" brushRef="#br1" timeOffset="4">7266 11160 8198,'9'-57'-19,"1"0"1,2 0 0,4 0 0,5-1-1,-1 0 1,2-1 465,0 4 0,-4 4 1,-1 4-1,-6 9 245,-6 6 1,-3 10-1,-4 5 1,-3 6-209,-4 6 1,-5 5-1,-5 6 1,-7 10 161,-5 11-551,-6 8 1,-1 14 0,1 4 0,-3 7 0,-1 8 0,19-30 0,1 0 0,0 4 0,1 2 117,1 2 0,0 1-233,-2 2 0,1 0 0,7-2 1,3 0-1,-3 1 0,2-1 1,2-1-1,2 0 0,3-4 1,2 0-818,6 29 658,11-16 0,26-19 0,6-14 0,7-11 0,3-12-375,0-12 568,-1-7 0,6-21 0,0-7 0,-4-7 0,-30 25 1,-2-2 131,-2-1 0,-1 0-86,21-30 1,-9-5 0,-6 5-1,-10 0 1,-8-1 0,-7 6-1,-2 4-21,-2 7 1,-11 3-319,-3 1 1,-4 13 0,4 6 0,0 8-808,0 7 1,-1-2 522,1 6-811,6 0 1374,2 5 0,12 7 0,2 1 0</inkml:trace>
  <inkml:trace contextRef="#ctx0" brushRef="#br1" timeOffset="5">8403 10947 8282,'-14'0'2371,"0"-5"1,1 2-1594,4 4 1,-2 7 0,4 10 0,1 2 0,-2 2-1,2 4-76,-1 0 1,-2 3-1432,4-1 139,-6-6 0,9 5 0,-2-3 0,2 3 0,2 0 0,0-4 590,0-4 0,6 3 0,2 0 0</inkml:trace>
  <inkml:trace contextRef="#ctx0" brushRef="#br1" timeOffset="6">8488 10406 8246,'26'-41'116,"4"3"0,11 5 417,13 3 1,10 7-1,12-1 1,-36 12 0,1 0 161,1 1 0,-1 0 1,-1 0-1,-1 2-271,37-6 0,-5 3 0,-4 2 0,-9 5-78,-9 4 1,-9 1-332,-17 0 1,-4 8 0,-9 6 0,-7 10-16,-6 7 0,-12 1 12,-8 6 0,-6 6 1,-4 11-1,-3 7-30,0 4 0,16-27 1,0 0 88,-13 32-85,16-28 0,1 1 0,1-4 0,1 2 1,0 4-1,1 1 0,1 0 0,1-1 1,1 0-1,2 0-80,2 0 1,1-1 0,-1 1 0,1-2 0,2-1 0,1 0 0,1 37-571,4-9 1,0-11-82,7-22 1,-1-3-1,4-8 1,-2-3-1856,-2-5 2600,-6-10 0,4-3 0</inkml:trace>
  <inkml:trace contextRef="#ctx0" brushRef="#br1" timeOffset="7">8844 11160 8111,'1'-32'294,"6"2"1,9 5 857,10 3 1,11-2-1,10 5 1,7 2 992,6 1 1,0-3-1522,6 0 1,-6 0 0,2 5 0,-7 1-220,-7 4 1,-3-4-1022,-11 4 0,-1 2 1,-6 1-1047,-4 0 0,-2 4 1662,-7-3 0,-6 10 0,-2 3 0</inkml:trace>
  <inkml:trace contextRef="#ctx0" brushRef="#br1" timeOffset="8">11104 10222 8446,'0'-43'45,"0"0"1,2 2-1,1 2 1,2 4 789,-2 5 1,-1 5-1,-2 10 178,0 1 1,-2 10-1,-3 8-479,-4 14 1,-8 9 0,-4 7 0,-1 9 312,-3 7 1,-2 12-701,-2 4 0,15-28 0,0 0 1,-1 3-1,0 0 0,-1 3 0,0 1-115,0 2 0,-1 1 0,0 1 0,1 1 7,1 2 0,1 0 1,0 1-1,0 0 0,0 2 1,0 1-1,0-3 0,1 0-415,1-2 1,0-1 0,-1-3 0,1-1 48,-7 30 1,1-10-1,7-17 1,3-9-1213,2-9 0,3-7 175,8-15 1,4-2 0,10-11 1363,5-5 0,3-7 0,1-12 0,1-1 0</inkml:trace>
  <inkml:trace contextRef="#ctx0" brushRef="#br1" timeOffset="9">11190 11046 8406,'-5'16'546,"0"3"0,1 0 798,4 9 1,0-1-844,0 11 0,0 2 0,1 7 0,4 3 59,4 1 0,4-4-625,1-9-172,0-3 1,5-13 0,2-4 0,-1-9 0,3-11-157,-1-10 1,0-10-1,2-11 1,-4-7 58,1-6 1,-10-4 428,3-7 0,-5 0 0,2 0 0,-3 2 622,-1 3 0,2 4-360,-4 10 1,4 4 0,-4 7 0,0 5 384,1 7 1,-4 9-826,2 11-124,-2 15 0,3 6 1,0 10-1,-2 0 1,-2-1-739,-1 0 0,0 3 1,0-7-1,0-4-297,0-6 1,-1-7 463,-4-5 1048,-3-2 0,-5-9 0,2-3 1,2-6-1,-2-6 0,0-5 1,1-2 1606,6 1 1,2 5-1060,2-1 0,2 5 0,2 4 1,6 7-241,2 6 0,9 13-246,3 13 0,2 13 1,1 17-1,-3 12 81,-14-30 0,-1 2 0,-1 5 0,-2 3-349,0 5 1,-2 2-1,-6 2 1,-4 1 0,-5 5-1,-4 0 1,-4 1 0,-4 0-700,-6 2 0,-2-2 0,-1-5 1,-3-3 344,-4 0 1,-2-4 0,2-6 0,-1-5 0,0-7 0,-1-4 0,4-4 0,-1-3-156,1-4 0,1-4 1,-27 4 171,6-18 0,13-16 0,12-12 1,7-14-229,6-12 0,5-9-118,4-12 1,5-2-1,12-1 1,7-3-337,-4 37 1,2 1 954,21-29 0,2-5 0,3 7 0,-3-7 0</inkml:trace>
  <inkml:trace contextRef="#ctx0" brushRef="#br1" timeOffset="10">12867 10804 8416,'7'-28'-330,"-6"6"1,4 3 0,-2 5 0,0 3-1009,2 1 1338,0 1 0,-5 1 0,0 2 0</inkml:trace>
  <inkml:trace contextRef="#ctx0" brushRef="#br1" timeOffset="11">12811 10918 8144,'14'-28'49,"5"-5"1,0-2-1,-2 0 1,-1 0 0,-2 4-1,0 1 1,1 1 1394,-1 1-931,-6-1 1,4 3 0,-4 2 0,2 5-1,-2 3 238,-2 2 1,-1 8-1,-8 6 1,-5 9-361,-7 8 1,-8 7-155,-1 9 0,-8 1 0,-2 7 0,-3 4 418,-2 4 1,-1 3-422,2 5 0,2 2 1,4 2-1,-1 7-114,17-31 0,1 1 0,4 1 1,3 1-121,0 2 0,2 1 1,3-3-1,2 0 1,3 39-1,11-4-1126,9-11 0,9-8 194,2-18 0,7-5 0,-2-8 0,1-4-962,-1-6 1,-1-4 1893,-4-11 0,3-12 0,7-4 0</inkml:trace>
  <inkml:trace contextRef="#ctx0" brushRef="#br1" timeOffset="12">13536 10876 8380,'14'-21'993,"-1"5"-596,-4-3 437,4 3 1,-7 10 0,2 8 0,-8 12 0,-10 13 735,-7 9 1,-5 7-1046,-6 4 0,-1 4 1,1 6-1,1 1-276,3 4 0,-1 2-765,6 7 1,6-6 0,10-5 0,6-8-449,7-9 1,13-10 505,6-14 1,9-8 0,1-17 0,5-10-366,4-11 1,-2-7 700,-8-9 0,-5-6 1,-10-3-1,-5-4 431,-7 0 0,-5-6 215,-6 0 1,-1 2-1,-4 7 1,-6 4 84,-7 4 1,-4 1-89,-6 11-528,-1 6 0,1 8 0,1 10 1,2 4-1,3 5-1145,1 5 0,7 4 1152,5 10 0,-1 3 0,-4 7 0</inkml:trace>
  <inkml:trace contextRef="#ctx0" brushRef="#br1" timeOffset="13">13834 11288 8111,'16'-24'1045,"3"4"0,5 2-458,3 6 1,1 7 0,0 0 0,1 4-576,-1 1 0,-1 1-899,-3 4 0,-4-2 887,-5 6 0,-1 1 0,0 4 0</inkml:trace>
  <inkml:trace contextRef="#ctx0" brushRef="#br1" timeOffset="14">14375 10648 8191,'34'-49'0,"4"5"0,10-3 941,9 9 1,7 4-1,6 11 1,-4 4-1,-6 5 1,-6 4-1,-8 5 984,-7 4 0,-9 2-1696,-6 4 0,-7 5 1,1 7-370,-7 2 1,-5 6 96,-6-1 0,-6 7 1,-4 6-1,-4 2 22,-5 6 1,2 8-136,-7 4 0,5 2 0,-3 7 0,1 2-152,4 1 0,7-30 0,-1 1 206,2 3 1,0 0 0,-1-4 0,2 1-1,3 0 1,1 0 0,-1 33-541,3-7 0,2-3 127,0-6 0,0-13 0,-1-7 0,-2-10-805,-2-8 0,-1-10-189,1-4 1509,-3-4 0,-13-7 0,-1-2 0</inkml:trace>
  <inkml:trace contextRef="#ctx0" brushRef="#br1" timeOffset="15">14531 11259 8168,'0'-20'221,"6"-2"1,4-5-1,4 3 1231,5 5 0,5 3-723,9 2 0,3-3 1,8 1-1,2 3 222,2 1 1,4 1-866,-5 1 0,5-1 0,-6 5 0,-3 0-291,-4-1 0,-12 1-3275,1 1 3480,-2 4 0,-4-12 0,-2 5 0</inkml:trace>
  <inkml:trace contextRef="#ctx0" brushRef="#br1" timeOffset="16">15626 10435 8238,'0'-35'439,"8"7"1,4-1 0,7 10 391,3 8 1,2 5 0,4 7 0,2 6 1107,4 7 1,-4 13-1383,3 11 1,-3 4 0,-3 7-1,-4 7 535,-4 4 0,2 8-669,-2-2 0,-6 5 1,-9 3-1,-4 4-201,-4 1 1,0-37 0,-2 1-383,-3 2 1,-1 0 0,0-3-1,-2-2 1,-16 31 0,-1-8-931,1-4 1,-6-5-815,1-7 0,-1-6 1904,0-13 0,-2 7 0,-7 2 0</inkml:trace>
  <inkml:trace contextRef="#ctx0" brushRef="#br1" timeOffset="17">17033 11131 8249,'-20'-14'263,"6"0"0,-2 0 0,8 1 1,6 4-1,10 4 0,8 3 3145,8 2-3157,15 7 0,1-6 0,12 6 0,1-3 0,6 1 0,7-2 0,10-1 0,-35-2 1,0 0-1,2-1 0,0 0-145,-1-1 0,1-1 1,36 0-1,-3-5 0,-7 1-547,-7-1 0,-10 3 0,-19-3-3703,-9 2 4144,-13 1 0,-24-1 0,-10-2 0</inkml:trace>
  <inkml:trace contextRef="#ctx0" brushRef="#br1" timeOffset="18">17545 10705 8249,'-14'-14'122,"0"0"1,-1-1 1475,1 1-834,6 6 1,4 3 0,8 13 0,6 10 303,2 9 1,7 12-455,0 4 1,5 6-1,-3 8 1,-1-1 529,1 1 1,-4 8-989,-7 6 0,1 7 0,-8-37 1,-2 1-1,1-1 0,-2 0-438,-1 0 0,-1-1 1,-5 28-3177,-2-2 2061,-4-12 0,12-13 1397,-4-13 0,3-5 0,2-9 0</inkml:trace>
  <inkml:trace contextRef="#ctx0" brushRef="#br1" timeOffset="19">19536 11203 8307,'14'-37'-88,"-3"1"1,2 3 0,4-7-1,3-6 1,7-7 0,3-7 360,3-7-124,-13 30 1,0-1 0,-2-3 0,0-1 0,3-4 0,1-1 0,0-3 0,0-1 0,0 0 0,0 1 0,0 1 0,-1 2 0,-3 5 0,-1 1 0,10-28 0,-10 15 2644,-6 15-2439,-5 10 1,-7 21-1,-4 5 1,-6 8-1,-8 11 1,-9 12-1,-9 13 162,-4 10 1,-1 10-468,-1 6 0,22-33 0,-1 1 0,1 1 0,0 1 1,0 1-1,1 0-214,0 2 1,2 0 0,0 2 0,1 0 72,2 1 0,1-1 0,3 0 1,0-1-1,2-1 0,1 0 0,-1 37-1133,9-9 0,14-19 919,14-11 0,13-14 1,11-11-1,4-13-171,1-13 0,-2-14 334,-3-11 0,2-9 1,-7-5-1,-3-5 437,-4-5 0,-5-1 101,-7-3 1,-6-5 128,-3 0-357,-9 6 0,-4-5 0,-8 15 0,-2 4 0,-8 7 0,-3 8 0,-6 6 146,-1 8 1,5 4-306,-2 4 0,-2 6 1,2 4-1226,2 2 0,7 4 1216,6 2 0,2 4 0,2 6 0</inkml:trace>
  <inkml:trace contextRef="#ctx0" brushRef="#br1" timeOffset="20">20773 10705 8277,'-15'-6'1555,"1"-2"1,1-2 122,4 1 1,3 7 0,6 2-1254,0 8-885,6 5 1,-3 1 0,5 0 0,0 0 0,-2 1 0,2-1 459,0 0 0,2 0 0,4 0 0</inkml:trace>
  <inkml:trace contextRef="#ctx0" brushRef="#br1" timeOffset="21">20957 9980 8284,'23'-55'474,"8"3"1,13 6 273,12 6 0,15 17 0,1 10 0,4 5 239,2 5 1,-10 9-847,-12 8 1,-18 8-1,-16 12 1,-10 5-551,-12 7 0,-15 3 149,-13 3 0,-8 3 0,-12-4 0,-4 1-224,-3 0 1,-1-6 312,4 1 0,6-9 1,13-5-1,11-3-120,10-1 1,15-7 359,16-3 0,17 1 0,22-1 0,12-1 176,9-2 0,-35-7 0,0 2 10,2 1 1,-2 0 0,-2 1 0,-1 1-1,28 14 1,-12 1 929,-13-1 1,-15 5-691,-15 0 1,-20 7 0,-20-2-1,-16 1 460,-18-1 1,-7 6-920,27-24 1,0-2 0,2 4 0,0-1 0,-2-3 0,1-1 0,1 0 0,0 0-677,-31 18 1,1-5-8,11-11 1,11-2-450,17-12 1096,20 0 0,22-5 0,4 0 0</inkml:trace>
  <inkml:trace contextRef="#ctx0" brushRef="#br1" timeOffset="22">22948 9497 8360,'8'-72'605,"4"11"1,-2 9 0,3 15 308,1 15 1,-6 18 0,-4 21-1,-4 16 544,-4 18-1332,-11 10 0,7-22 0,-1 1 0,-2 3 0,0 0 1,0 2-1,1 1 0,1 1 0,1 1 0,0-1 0,0 1 1,1 0-1,0 2-45,0 1 1,0 0-1,0 6 1,0 0-553,-1 4 0,1 1 1,1-2-1,0 0 0,1-1 1,0-1-1,2-3 0,1-1-337,1-3 1,1-2 0,1 28 244,4-20 0,5-21 0,7-21 0,2-9-31,-2-5 1,6-15 675,0-9 1,9-11-1,1-10 1,-1-2 206,-2-1 0,1 0-30,-2 4 1,2 7 0,-7 4 0,1 7 918,-1 6 1,1 5-685,-6 4 1,5 7 0,-5 11 0,-2 8-31,-1 4 1,1 9-704,-2 4 0,2 0 0,-8-5 0,2-1-1359,-1-3 1118,-4-4 0,-7-15 0,-4-10 207,-5-12 1,-2-10 451,-2-6 1,-5-3-1,0-7 1,3 0 469,5 1 1,0-7-151,6-3 0,0 3 0,8 3 0,7 6 272,9 7 0,6 5-610,4 4 1,5 10 0,4 11 0,3 7-218,2 11 1,3 7-53,-4 11 1,-2-3 0,-13 5-1,-3-2-366,-6 0 0,-8 5 189,-5-5 1,-4-6-1,-2-6 1,-4-4 37,-5-3 1,-4 2 520,-5-11 0,4-1 0,-4-2 0,3 1 257,2 2 1,1 7-422,3 3 1,4 5 0,8 12 0,2 7 85,6 13 1,7 12-106,2 11 0,-9-32 0,-1 1 0,-2 6 0,-1 1 0,-1 5 0,-1 2-367,-1 5 0,-1 1 1,-2-4-1,-2 0 389,-1-1 0,-3 0 0,-4-1 0,-4-2 0,-6-4 0,-4-2 0,-3 1 0,-3-2-66,-3 1 0,-3-4 0,0-7 0,-1-3 24,-2-2 1,-3-2-1,3-7 1,-2-4 0,-1-6-1,0-3 1,2-3 0,0-3 335,-36 1 0,16-10-279,8-12 1,7-8 0,7-22 0,7-4-198,6-7 0,6-3-518,9-7 1,4-7 0,9-6 0,1 38 0,1 0-965,3-2 1,3 1-1,21-28-305,6-1 1856,9 9 0,4 10 0,6 3 0,0 5 0,-1 5 0</inkml:trace>
  <inkml:trace contextRef="#ctx0" brushRef="#br1" timeOffset="23">24583 10094 8391,'14'-64'139,"0"11"0,1-3 1,-1 8-1,0 6 0,-1 9 1748,-4 8 1,-3 4-179,-6 7-1472,-6 6 0,-3 10 1,-10 14-1,-5 11 1,-3 10-1,-1 9 1,1 6 157,3 4 0,-1 8 0,6 8 1,10-33-1,1 1-187,-1 1 1,2 1-1,0 1 1,1 1-274,1 1 0,1 0 1,0 3-1,1 1 0,3 2 1,0 2-1,1-1 0,1 0-360,2-3 1,2-2 0,1-5-1,3-1-226,23 30 0,-1-13 0,4-12 0,-1-10-722,-3-12 1,-2-10 100,-2-14 0,-4-1 1272,0-4 0,-13-3 0,1-6 0</inkml:trace>
  <inkml:trace contextRef="#ctx0" brushRef="#br1" timeOffset="24">25152 10378 8181,'1'-28'121,"2"-2"1,2-2 0,0-1-1,1 3 1,2 3 0,2 5 2070,-1 1-1851,-6 2 1,8 8 0,-8 8 0,-4 13 0,-7 12-1,-5 8 1057,-1 3-1300,0 6 1,-5 2 0,0 8 0,2 2 0,-1 3-1,1 3 1,-2 3-280,1 1 0,4 2 12,5-1 1,-2-4 0,6 2 0,3-6-627,6-7 1,3-10 598,8-9 1,4-12 0,1-11-1,2-7 144,4-7 0,0-13 191,3-16 0,-1-5 0,-1-4 0,-2-5 135,-1-4 1,-10-1 69,5 1 1,-12-1 0,2 1 0,-4 3 395,0 1 1,-4 1-81,4-1-585,-4 9 1,-1 8-1,0 9 1,0 2-1,0 5-726,0 3-166,0 8-386,0 2 0,-1 8-982,-4 2 2185,4-2 0,-12 10 0,5-4 0</inkml:trace>
  <inkml:trace contextRef="#ctx0" brushRef="#br1" timeOffset="25">25621 10634 8136,'14'-6'330,"-1"-4"0,-1-3 762,3-1 1,-3 2-1,12 2 1,1 5-1246,2 4 1,-5 1-1,-3 1 1,-3 3-1533,-2 0 0,-1 7 1685,-4-1 0,10-4 0,-3 0 0</inkml:trace>
  <inkml:trace contextRef="#ctx0" brushRef="#br1" timeOffset="26">26118 10079 8201,'29'-42'217,"-1"1"0,4 4 1,6 9 961,9 7 1,7 12 0,1 4 0,-3 4-618,-4 1 0,-7 6 0,-8 3 0,-11 4-571,-9 1 0,-9 7-422,-8 3 1,-10-2 0,-12 1 0,-5 3-507,-7 0 0,-3 3 445,-2-1 0,2-1 0,3-2 1,5-2-354,3-3 1,9 1 757,7-2 0,6-4 0,11 4 0,7-3 389,9-2 0,17 7 44,7 3 0,10 2 0,3 4 1,2 4 592,-2 4 1,-6 3-456,-7 1 1,-15-1-1,-10-1 1,-17-4 756,-14-1 1,-15-2-865,-15-5 0,-6-1 1,-7-3-1,-1-5-295,0-3 0,1 3-617,4 0 0,5-7 1,11-7-2973,7-3 1221,13-2 2286,16 0 0,15-13 0,7-3 0</inkml:trace>
  <inkml:trace contextRef="#ctx0" brushRef="#br1" timeOffset="27">27185 9824 8192,'0'-37'0,"0"6"0,0 4 2095,0 3-1356,0 13 0,1-5 1,4 16-1,6 10 1,5 10 449,3 13 0,6 8-820,-1 7-149,9 2 0,-3 14 1,3 4-1,-3 4 0,-3 4 72,-3-2 0,-5-1 0,-10-2 0,-4-2-65,-3-2 0,-10-9-295,-7-6 1,0-7-1,-11-1 1,-2-6-170,-4-3 0,-1-4-331,5-7 0,-1 1 0,1-4 0,1-1-4653,3 1 5221,10-2 0,1-5 0,6 0 0</inkml:trace>
  <inkml:trace contextRef="#ctx0" brushRef="#br1" timeOffset="28">29076 10151 8293,'-13'-29'337,"4"2"1,7 4 0,10 4 0,12 3 0,10 3 0,10 4 999,6 4 1,7-1 0,11 1 0,4 2-1143,0 1 1,-2 7 0,2 0-1,-2-1 1,-1 1 0,-5 1-530,-8 2 1,-8-3 0,-6 5 0,-6 1-1014,-7 1 0,-11 2 0,-10 1 1347,-8-1 0,-16 13 0,-10 3 0</inkml:trace>
  <inkml:trace contextRef="#ctx0" brushRef="#br1" timeOffset="29">29261 10605 8228,'20'-6'4162,"5"5"-2272,13-4-1330,7-3 1,19 5-1,7-5 1,7 0 0,1 2-1,-5-1 1,-6 3 30,-6-3 0,-15 6-1196,-4-4 0,-17-1 605,-2 1 0,-6-6 0,-4 3 0</inkml:trace>
  <inkml:trace contextRef="#ctx0" brushRef="#br1" timeOffset="30">6996 14558 8173,'-7'-51'174,"-1"5"1,-1 7-1,1 7 1,2 7 0,2 9 755,3 10 1,-5 15-1,-5 21 1,-7 11 50,-6 10-839,-2 4 1,-3 10 0,-1 4 0,14-31 0,1 0 0,-2 2 0,0-1 0,2 2 0,0 0 0,2 1 0,1 0 78,2 1 1,1-1-406,1 1 1,0 0 0,4-1 0,0-1 0,2 1 0,1-1-1,8 36 1,12-8 0,14-15 0,11-19-1031,8-18 1,13-12 1113,11-14 1,-2-14 0,-32 5 0,0-3 0,-2-2 0,-1-1-227,-2-4 0,0-1 0,0-5 1,-1-2 375,0-3 0,-1-2 0,-6 1 0,-1 1 0,-4-1 1,-1 1-1,-4-1 0,-3 1 471,-2-1 1,-3 1 0,-3-1 0,-2-1-20,-2-2 0,-3 1 1,-9-36-1,-11 7 1,-13 10 310,-7 7 1,-5 11-726,-4 10 1,3 14 0,-6 7 0,2 4-333,3 5 0,2 7-129,1 6 1,7 4-1,4 5 1,7 3-1778,6 0 0,5 5-653,4-3 2803,4 3 0,6 1 0,0 0 0</inkml:trace>
  <inkml:trace contextRef="#ctx0" brushRef="#br1" timeOffset="31">8005 14998 8215,'10'-8'3098,"-1"4"0,0 2-2562,6 2 1,-6-5-536,1 1-1027,-1-1 1,-1 11 1025,-3 4 0,3 2 0,0 3 0</inkml:trace>
  <inkml:trace contextRef="#ctx0" brushRef="#br1" timeOffset="32">8417 14288 8273,'2'-43'239,"4"0"0,12 1 667,13-1 1,15 7-1,19 2 1,7 6-341,-33 16 1,0 0-1,1 1 1,2 2 58,3 1 1,0 2-499,-2-2 1,1 1-1,1 3 1,0 0 0,34 0 75,-8 2 0,-6 10-119,-8 6 0,-8 2 1,-8 8-1,-11 1 147,-10 2 1,-5 8-210,-6 2 1,-6 5-1,-11 2 1,-8 3 178,-4 5 1,-4 8-214,-4 2 1,-1 11-1,1-1 1,14-33-1,1 0-218,1 1 1,0 2-597,2 0 0,0 0 623,-4 36 1,9-34 0,2-1-1,-2 36 1,5-4-763,5-6 0,3-9-12,6 2 0,0-7 1,-1-8-1,-4-10-2348,-4-10 3387,-4-7 0,-19-18 1,-6-4-1</inkml:trace>
  <inkml:trace contextRef="#ctx0" brushRef="#br1" timeOffset="33">8716 15140 8086,'0'-20'0,"3"4"591,7-3 0,9-1 1,20 1-1,13 0 810,11-2 0,13 5-1166,-36 7 0,1-1 0,3 2 0,2-1 0,1 0 0,1 1 0,0-2 0,0 1-217,-1 0 0,1 0 0,-3 2 0,0 0-189,-5 2 1,0 1 0,36-9 0,-11 5-1,-10 0-73,-11 4 1,-2 2-2623,-9 2 2866,0 6 0,-5 2 0,1 6 0</inkml:trace>
  <inkml:trace contextRef="#ctx0" brushRef="#br1" timeOffset="34">10294 14785 8053,'0'-14'0,"2"-2"1438,2-3-924,4 10 1,13-9 0,3 14 0,4 2 0,7 7 0,6 9 4014,5 8-3923,7 5 0,-1 8-1954,10 3 1468,3 9 1,-30-24-1,1 0 1,0 2-1,-1 0 1,0 1 0,0-1-1,-2-1 1,0 1-20,28 24 1,-7 4 0,-3-2 0,-4 0-234,-6-4 0,0-9-715,-8-5 1,1-3-1,-8-3 1,-3-3-3429,-9-5 3323,0-10 0,-12-4 0,2-12-798,-2-7 1750,-8-6 0,-2-2 0,-6 1 0</inkml:trace>
  <inkml:trace contextRef="#ctx0" brushRef="#br1" timeOffset="35">11289 14686 8101,'-11'-15'337,"-3"3"1,-2 2 484,0 5 1,2 5-289,0 5 0,-7 9 1,-2 12-1,-4 7 280,-2 10 1,1 6 0,-2 11 0,-2 4-234,-1 7 1,14-33 0,-1 0-382,1 0 1,0 0 0,-1-1 0,-1 0-1,-1 3 1,0 1 0,-1-1 0,0-1-6,-1-2 1,0 0-1,1 1 1,-1-2-363,-19 26 0,1-7 1,-1-6-1,4-3-1315,5-3 1,6-5 123,9-15 1,8-2 0,-2-7 1357,5 0 0,-3 0 0,3 1 0</inkml:trace>
  <inkml:trace contextRef="#ctx0" brushRef="#br1" timeOffset="36">12597 14771 8263,'15'-21'-139,"-1"1"0,0-5 1,0 1-1,0 0 1,1 2 218,-1 3 1,0 3-1,0 4 1,-1 1-335,-4 1 254,4 7 0,-5-3 0,6 6 0</inkml:trace>
  <inkml:trace contextRef="#ctx0" brushRef="#br1" timeOffset="37">12853 14586 8137,'14'-35'-223,"1"5"0,-1-4 0,2 0-467,3 1 1090,-4 0 1,11 9-1,-7 2 230,-2 2 1,-3-4-1,-3 7 1,-3 2 78,-1 4 1,-9 8 0,-7-2 291,-4 4-558,-8 1-264,-1 12 1,-11 4 0,-2 14 0,-1 3 0,-2 7 0,2 4-1,1 5 711,0 2 1,10 2-676,-3 9 1,4 8 0,11-32 0,2 1 0,2 0 0,1 1-59,1 1 0,3 0 0,0 4 0,1 0-146,2 2 1,2 1 0,4 0-1,3 0 1,1-1 0,1-1 0,2-3-1,3-2-91,18 32 0,-1-15-56,5-10 0,1-7 1,5-8-1,-2-11-835,-3-9 0,2-7 270,-7-6 0,5 0 0,-5-2 0,-2-2-732,-1-6 1,0-7 353,4-2 1079,-4 0 0,11-2 0,-5-1 0</inkml:trace>
  <inkml:trace contextRef="#ctx0" brushRef="#br1" timeOffset="38">13578 15212 8073,'-14'0'72,"0"0"0,0-2 0,0-1 1,-1-2-1,1 2 558,0 1 1,0 2 0,-1-1-1,1-2 1,0-2 2623,0 2-2705,6 1 0,8 2 0,11 0 0,6 0 216,7 0 1,9 0-525,5 0 1,3-5-1,2-1 1,-1 0 204,1-1 1,5-4-440,-1 2 0,0 1 1,-6 0-1,-1 0-223,-2 0 0,-8 5-1396,-2-2-501,-6 4 1127,-14 1 0,-6 1 986,-7 4 0,-12 3 0,1 6 0</inkml:trace>
  <inkml:trace contextRef="#ctx0" brushRef="#br1" timeOffset="39">14517 14799 7717,'8'-6'-285,"0"3"1,-5-7-1,3 1 415,2 1 0,-3-5 0,3 4 0,-1-2 0,0 0 191,-1 1 1,0 1-1,-2-5-16,0-1 1,3 3-1,-4 1-46,2 1 0,4 1 108,-4-6-201,6 1 0,-8 5 0,5-1 0,-2-1 0,-1-1 1343,1-3-1076,2 1 0,2 0 1,-2 0 429,-2 0 1,0 1-585,-1 3 0,-5 10-226,0 10 19,-6 3 0,-9 2 1,1 4-1,0 7 1,0 4 101,-1 3 1,-3 11 0,-1 0-1,1 4-120,2 1 0,-3 11-172,0 1 1,2 7-1,8 3 1,4 0-143,3 0 1,5-6-982,7-3 1163,12-16 1,21-12 0,9-16-1,6-9 1,7-10-106,6-12 0,3-9 0,-2-13 1,-37 15-1,1-1 151,0-1 0,-1-2 0,-2-2 0,-2-2 62,1 2 1,-2 0-1,16-23 1,-10 2 0,-9 3 339,-8 1 1,-10-1 44,-4-4 0,-11 9 0,-10-2 233,-11 5-403,-7-4 1,-11 10-189,-2-3 1,1 6 0,-6 7 0,-2 5 98,-1 3 0,3 5-121,0 3 1,6 2-1,0 4 1,7 1-370,5 2 0,6 6-391,4-2 0,4 4 0,7 1-788,4 0 0,2 0-135,7 1 1,7-1 1697,2 0 1,10 7-1,3 1 1</inkml:trace>
  <inkml:trace contextRef="#ctx0" brushRef="#br1" timeOffset="40">15796 15169 10112,'5'-14'3820,"0"-1"1,1 8-2956,-1 2-1056,-4 3 1,4 4-2411,-10 3 1486,4-4 0,-7 7 1115,3-3 0,4-4 0,-6 6 0</inkml:trace>
  <inkml:trace contextRef="#ctx0" brushRef="#br1" timeOffset="41">17019 14344 8105,'29'-28'0,"-3"0"0,0 1 1082,-3 3 1,-8 10 0,-8 11-529,-14 6 1,-19 5-1,-12 6 1,-4 2-821,-6 3 0,-4-4-331,-9 4 371,8-3 0,-3-2 1,10 1-1,0-1 0,3 0-333,4 0 0,9-6 1,1-3-134,9-4 926,10-1 0,6 0 0,8 0 0,7 0 184,7 0 0,-2 0-122,3 0 0,-4 7 0,0 4 1,-3 5 378,-2 3 1,-4 7-436,-6 3 1,-2 6 0,-2 7-1,-6 2 8,-2 4 0,-9-2-349,-3 6 0,4-2 0,1 1 0,5-7-97,4-4 0,4-14 36,6 3 0,8-16 0,6-4 0,10-6-196,7-3 0,6-6 234,5-4 0,6-2 1,1-4-1,0-1 69,0-2 1,3-5 213,-5 5 0,0-3 0,-4 6 1,0 5 92,-1 3 1,-7 3 378,-6 5-321,-7 0 0,-10 7 0,-2 4 0,-7 6 0,-8 8 417,-9 7 0,-8 0 1,-11 4-1,-7 0-5,-6 1 0,-4-1-662,-7 2 1,-5-3 0,1-9 0,1 0-39,1-3 0,-1-5-1892,3 1 1075,10-10 1,14-2 0,9-7 0,7-2 0,7-3-1079,10-4 0,16-5 0,16-5 1873,9-5 0,17-9 0,1-4 0</inkml:trace>
  <inkml:trace contextRef="#ctx0" brushRef="#br1" timeOffset="42">17602 14444 7995,'11'-24'0,"3"2"0,4 3 766,2 6 0,-4 6 0,3 7 0,-3 1 704,-2 4 1,-1 9-968,-4 10 0,-3 9 0,-6 6 0,-1 7 377,-4 6 0,-8 4-628,-6 1 0,-1-1 0,1 1 0,-3 2 98,0 2 0,-4-2-966,8 2 1,-1-8 0,4-6 0,3-3-1231,2-1 1,-1-7 498,6-3 0,2-11-495,8-7 1842,3-7 0,6-15 0,0-1 0</inkml:trace>
  <inkml:trace contextRef="#ctx0" brushRef="#br1" timeOffset="43">18412 14330 8131,'16'-16'449,"0"-1"0,0-2 446,-4 2 0,-7 6 0,-2 3 358,-6 1-1136,-11 3 1,-10 5 0,-9 4 0,-5 4 0,-3 2 0,-2 1 0,1-3-371,-1 2 0,5 2-34,0 1 1,11-5-1,1-1 1,5 0-1048,8 0 1348,6-5 0,14 4 0,8-7 0,7 0 99,5 0 1,1 0 124,0 0 1,-1 0-1,-1 0 1,-4 0 302,-2 0 0,-1-5-518,-5 0 0,-4 0-684,-1 5 85,-5 0 1,-9 0-444,-9 0 1,-4 5 183,4 0 1,5 1-388,-1-1 1069,7-4 1,-3 7-1,7-4 153,4 0 0,-4 1 0,12-5 0,-3 0 0,2 0 34,2 0 1,1-6 0,-1-4 221,0-2 0,2 2 104,3 1 1,-3 1 0,3-3-1,-4 1 274,0-1 1,-1 3 342,0-1-471,0 6 1,-4-5-1,-4 5 522,-4-2-1145,-5 0 0,-18 5 0,-3 2 0,-4 1 1,-5 2-332,-5-2 402,-3 5 0,-2-5 1,2 5-1,1-2 1,4-1-140,1 1 248,9-4 0,0 4 0,7-4 213,2 2-28,7-2 1,4 6 0,8-4 0,2 6 0,7 3 124,7 1 0,-7 2 1,3 3-1,-1 3-16,-1 0 1,1 5-285,-3-4-115,-4 4 0,-6 3 0,0 2 0,-2-1 1,-1-2-182,-2-4 1,-6-3 0,3 2 0,1-5-793,2-3 801,3-2 1,9-6-1,4-4 1,8-4-95,9-4 0,7 1 173,7-7 1,1 1-1,1-6 1,2 3-6,1 2 0,1 4 205,-5 6 0,-6 0 0,0 2 0,-4 4 439,-6 8 1,-5 13 169,-8 11 0,-6 5 0,-3 4 0,-7 5 623,-7 3 0,-7 1-709,-13-4 0,-5 1 1,-6-5-1,-4-4-14,-3-4 0,-7-6-215,2-5-503,3-7 0,-5-2 0,8-7 0,5-4 0,6-4-2472,5-3 1617,8-15 0,8 2 1,9-13-1,7-1 1,7-3-3755,10-5 4753,7 3 0,15-12 0,3 6 0</inkml:trace>
  <inkml:trace contextRef="#ctx0" brushRef="#br1" timeOffset="44">19152 14302 8151,'6'-27'257,"2"3"1,1 5 0,1 3 0,1 4 0,2 2 0,1 6 889,0 2 0,5 8 0,2 5 1,-1 7-611,1 5 1,4 11 0,-1 4 0,2 4 260,3 6-605,-7 8 1,-1 4-1,-7 7 1,-2 1 0,-2 3-1,-5 3 1,-7 2 665,-7-2 1,-7-3-671,-13-4 1,-5 0 0,-4-5 0,-5-4 60,-4-4 0,-2 0-247,-4-7 0,-2-4 0,3-8 1,-2-5-596,2-8 0,10-6-785,8-7 1,6-3-1872,4-6 1,16-7 3247,13-8 0,12-5 0,6-9 0</inkml:trace>
  <inkml:trace contextRef="#ctx0" brushRef="#br1" timeOffset="45">20190 15055 8163,'-37'0'70,"4"0"0,3 0 0,2-1 0,1-3 1,2 0-1,2 1 915,3 1 0,6 2 0,6 2 0,5 2-393,9 6 0,3-4 0,17 0 0,5-1 17,10 0 0,10 0 1,9-5-1,5 0-290,4 0-1,4 0 1,-32 0 0,2 0 0,-2 0 0,1 0-119,2 0 1,-1 0-1,2-3 1,-1-1-958,-2 0 0,1-1 739,0 2 0,-1 0 1,1-4-1,0 1 1,-1 1-1,-1 0 0,37-6 1,-12 0-1259,-12 2 1,-16 6-1,-10-4-1296,-7 1 1,-13 4 2571,-16-4 0,-11 6 0,-3 0 0</inkml:trace>
  <inkml:trace contextRef="#ctx0" brushRef="#br1" timeOffset="46">20801 14671 8126,'-14'-14'0,"4"5"1758,1-1-1204,-1 7 0,2 3 1,4 11-1,2 6 1,2 9-1,2 5 1,1 7 1836,2 3 1,6 2-2069,-2 0 0,5 6 0,4 1 0,1 1-140,-2-4 0,-1 2-662,-2-2 1,-3 6-1,0-6 1,2-3-672,-2-4 0,2-6-1011,5-5 1,1-7 2160,10-3 0,2-3 0,12-2 0</inkml:trace>
  <inkml:trace contextRef="#ctx0" brushRef="#br1" timeOffset="47">22464 14359 8161,'10'-8'-57,"-2"-5"0,0-4-216,0-1 1,0 7-1,3 3 1,-2 2 272,2 3 0,2 8 0,1 3 0</inkml:trace>
  <inkml:trace contextRef="#ctx0" brushRef="#br1" timeOffset="48">22536 14330 8161,'9'-6'83,"1"-4"0,-1 2 265,5-1 0,-4 0 90,-1-6 0,-1 6 0,3 1 826,-1 2-253,-7-5-549,3 9 0,-9-3 1,-7 12-1,-9 7 421,-6 8 0,-10 11-548,-2 5 0,-5 9 0,0 5 0,-1 5-103,1 5 1,21-28 0,0 1-331,2 3 1,1 0 0,0 5 0,2 1 0,4-1 0,2-1-1,2 1 1,2 0-348,2-2 1,2 0 0,8 28-145,8-12 0,15-19 0,13-16 0,10-11-22,8-11 0,5-12 339,6-12 0,-4-9 0,-3-7 1,0-4 41,-4-3 1,-10-7 314,-7 2 0,-18 1 0,-12-1 0,-7-2 556,-7-1 1,-7-2-174,-11 0 1,-10 7-1,-7 3 419,0 2-606,-5 9 1,6 3-57,-3 9 0,0 5 0,8 8 0,5 3-525,3 2-478,-4 1 1,17 11 0,-1 4 0,9 3 777,5 1 0,4 6 0,7 2 0</inkml:trace>
  <inkml:trace contextRef="#ctx0" brushRef="#br1" timeOffset="49">23445 14757 8013,'-18'0'228,"0"-2"1,4-1 2142,3-2 235,1 0 0,3 7 1401,2 3-4128,10 3 1,-2 1-1,5 1 1,-2 1 0,-1 1-774,1 3 529,-4-1 0,9-5 1,-7 1 364,-1 1 0,12 1 0,0 3 0</inkml:trace>
  <inkml:trace contextRef="#ctx0" brushRef="#br1" timeOffset="50">24014 14145 8054,'7'-42'591,"2"4"475,10 0-568,-3 13 0,17-1 0,-1 17 1,4 4-1,2 4 0,0 2 0,0 4 1556,0 4 1,-12 9-2257,3 1 0,-15 4 0,-1-2 0,-5 1-761,-5 3 0,-13 2 650,-4 2 0,-11-1 0,-2-1 0,-6 0-585,-4 1 0,6-7 417,-2 7 0,9-9 0,7 2 0,5-2 256,8-1 0,5 6 462,9-5 0,14 5 0,18-2 0,10 5 113,8 8 0,-25-15 0,0 1-234,3 2 0,0 1 1,0-2-1,-1 2 1,-1 2-1,-2 2 1,-2-1-1,-2 1 721,17 27 0,-14-1-178,-23-12 1,-14 1 0,-16 0 0,-18-2 607,-16-3 0,-10-8-1077,-12-7 1,37-14-1,-1 0 1,-3 0-1,0 1 1,1-2-1,1 0-4,0-1 1,1 0 0,-31 1-310,9-4 0,18-2 0,11-2 1,12-2-596,10-2 0,13-9-231,12-6 1,13 0 0,13 5 0,4 0-1526,3-1 1,1 6 2473,-6 0 0,1-1 0,0-4 0</inkml:trace>
  <inkml:trace contextRef="#ctx0" brushRef="#br1" timeOffset="51">25123 14359 8137,'-20'0'0,"4"-5"810,-3 0 0,9 4 0,6 8 0,4 9 1,6 5-1,8 6 469,8 4 0,7 7 0,4 9 0,5 6-336,3 2 0,2 2-544,-1 0-321,1 0 0,4 4 0,1-1 0,-3-5 1,-2-7-538,-5-9 1,2-4 0,-6-8-1,1-3-1270,0-5 1,-2-10 745,-5-4 0,1-5 0,-2-5 0,-5-4 983,-8-4 0,0-8 0,-6-1 0</inkml:trace>
  <inkml:trace contextRef="#ctx0" brushRef="#br1" timeOffset="52">25791 14458 8139,'-14'0'791,"0"2"151,0 2 0,4 0-407,1 5 1,-2 7 0,-8 9-1,-3 7 919,0 6 0,-10 9-940,4 5 0,-12 10 0,-1 3 0,-6-1-288,-4-2 1,4-5-660,-5-5 1,4-3-1,-1-8 1,3-3-3236,5-5 3668,8-3 0,-2-8 0,7-1 0</inkml:trace>
  <inkml:trace contextRef="#ctx0" brushRef="#br1" timeOffset="53">26445 14515 8077,'19'-41'0,"0"1"101,-1 2 0,-2 1 1,-1-6-1,1 3 0,0 6 888,-3 5 1,-9 15-1,-1 1 1,-7 9-246,-10 10 0,-4 8 1,-9 16-1,-4 3-272,-4 5 0,2 8 0,-4 3 1,3 2-27,2 2 0,2 6-105,2 7 0,2 0 0,6 12 1,7-1-140,8-37 0,2 1 0,3 1 1,2 1-215,1 2 0,3 0 0,6-1 0,3-1 1,3 2-1,2-2 0,3-1 0,3-3 63,1-3 0,1-1 0,0-2 1,1-3-242,28 22 1,0-10-1,0-14 1,-2-9-627,-3-8 0,-4-5-268,-10-6 1,-10-1-1,-9-4 1,-5-5-2848,-4-2 3931,-4-2 0,-6-1 0,0 1 0</inkml:trace>
  <inkml:trace contextRef="#ctx0" brushRef="#br1" timeOffset="54">27099 15155 8042,'-1'-15'0,"-2"1"2733,-2 0-1360,-6 0 0,9 4 0,-1 2 492,6 2 0,7 1-1410,9 5 0,3 0 1,8 0-1,3 0 29,5 0 1,5 0-433,4 0 1,2-6-1,6-2 1,-1-1-37,0-1 1,-4 5-187,-12-4 1,-3 1-1,-8-3 1,-4 3-2727,-4 2 1358,-9 1 0,-10 5 1,-10 0-1,-2 2 1538,-2 2 0,-7-2 0,-1 4 0</inkml:trace>
  <inkml:trace contextRef="#ctx0" brushRef="#br1" timeOffset="55">28436 14202 8118,'-5'-19'126,"-1"-1"0,0-1 1,-2 1-1,1 2 1,-1 4-1,2 3 1711,0 2 0,-1 1-418,3-2 0,2 5-913,-3 10 1,5 3-1,4 8 1,2 1 92,2 2 1,-5 8 123,2 1-547,3 1 1,-7 12-1,4-3 1,-4 3 0,-1 3 83,0 4 0,0-1 0,0 10 0,0 6-56,0 5 1,0 3-142,0 0 0,0 2 0,0-1 0,0-2 75,0-10 0,0-8 26,0-9 0,5-7 0,2-4 569,0-7-152,3-5-570,-2-12-1086,-2-1-516,-6-7-852,0 0-340,0-7-905,0 6 3688,0-12 0,-6 12 0,-2-6 0</inkml:trace>
  <inkml:trace contextRef="#ctx0" brushRef="#br1" timeOffset="56">28749 15254 7963,'0'-14'848,"1"0"0,2 0 5034,2-1-5019,0 7 0,-5 8 0,0 10-290,0 3-919,0 1 0,0 0 1,0 0-1,0 0 0,0 1-4401,0-1 4747,6-6 0,2-2 0,6-6 0</inkml:trace>
  <inkml:trace contextRef="#ctx0" brushRef="#br1" timeOffset="57">29090 14344 8121,'14'-34'177,"0"2"1,2-4 0,3 3 784,5 6 0,4 3 0,4 8 0,3 0 1017,1 4-1708,2 1 1,5 3-1,-2 3 1,-2 3-1,-1 2 1,1 0-1,1 2 487,-2 3 0,-3 0-762,-7 9 1,-4-3-1,-4 9 1,-2-1-141,-6 0 0,-7 7 99,0-3 0,-4 4 1,-1 2-1,0 1-140,0 3 1,-1 5 139,-4 9 1,-3 0-1,-4 10 1,0 6-8,3 5 0,4 3-21,-4 1 0,6 3 1,-2 1-1,3-3-325,2-5 0,0-7 9,0-9 1,0-4 0,0-12 0,0-7-1494,0-9 1028,0-4 0,-12-3 854,-7-4 0,-7-3 0,-2-6 0</inkml:trace>
  <inkml:trace contextRef="#ctx0" brushRef="#br1" timeOffset="58">29104 14970 8033,'21'-14'400,"1"-5"402,6 0-417,13 0 1,5 0 0,14-2-1,2 1 1,-1-1 0,3 4-1,2 1 1226,3 2 0,1 0-1759,-4-1 1,-4 6 0,-10 1 0,-3 0 329,0 0 1,-6 5-183,-1-2 0,1-3 0,-7 1 0</inkml:trace>
  <inkml:trace contextRef="#ctx0" brushRef="#br1" timeOffset="59">29886 14487 8114,'6'-21'0,"6"-1"0,5 0 655,7 3 1,14 3 0,6 3-1,5 4 855,4 4 0,7 5-855,2 5 1,-2 3 0,-8 8 0,-8 3 223,-9 4 1,-10 4-917,-15 2 1,-4 4 0,-7 0-1,-6-2-72,-7-1 1,-6 0-46,-9 4 0,-4-4 0,1 1 0,6-4-549,5-3 0,7-7 232,4 2 1,7 0 0,13-3 0,10-5 97,10-3 0,8 3 395,10-2 1,0 4-1,5 1 1,-8 0 794,-5 1 0,-8 0-270,-14 4 0,-8-1 0,-21 5 0,-14 1 484,-15-2 1,-10 5-900,-12-3 1,-9 1 0,32-12-1,-1-1 1,0 0 0,1-1-436,-37 9 1,8-3-30,2-7 0,18-4 1,9-7-1345,15-4 1,21-5 165,22-9 0,13 4 1510,20-4 0,6-10 0,13-1 0</inkml:trace>
  <inkml:trace contextRef="#ctx0" brushRef="#br1" timeOffset="60">30654 14344 8155,'36'-20'156,"1"-2"0,-4-7 0,6 2 542,7 4 0,0 2 1,4 7-1,-1 0 729,-3 0 1,-2-1 115,-1 1-1198,0 6 1,-9 2 0,-3 6-1,-8 0 1,-2 0 56,-4 0 1,-7 1-1,-6 6 1,-2 5-543,-2 6 0,-6 7 145,-4-1 1,-3 4 0,-1 4 0,0 3 86,0 1 0,-2 7-182,-3 4 1,3 5-1,-1-1 1,4 2-184,4 6 0,-1 7 426,-4 0 1,6-1-1,3 0 1,4 0 255,1-1 0,0-3-610,0 0 1,0-9-1,0-6 1,0-6-397,0-7 1,0-3-308,0-2 0,0-10 1,-2-6-940,-2-4 0,-4-3 1843,-7-5 0,1-13 0,0-3 0</inkml:trace>
  <inkml:trace contextRef="#ctx0" brushRef="#br1" timeOffset="61">30739 14927 8592,'8'-6'1352,"9"-7"-1543,-2-6 0,8 2 1,3 6-1,5 1 502,7-1 0,8 0 1022,1 2 1,7-2 0,-2 6 0,4 2-401,0 1 1,-5 1-1575,-4-4 0,-9 3 0,-5-2 0,-3 2 641,-1 2 0,-1 6 0,1 2 0</inkml:trace>
  <inkml:trace contextRef="#ctx0" brushRef="#br1" timeOffset="62">31933 14088 8105,'10'-22'168,"1"3"1,5 4 112,6 0 0,5 7 2641,1 4-2345,7 15 1,-3 6 0,4 16 0,0 7 0,-1 4 0,0 7 0,-4 2 1363,-1 6 0,-8 9-1595,-3 3 0,-9 5 0,-7-35 1,-1 0-1,-4 38 343,-7-2 0,-7-6-551,-13-4 1,-7-7 0,-5 0 0,-8-7-585,-6-5 1,-1-4-235,-10-1 0,31-23 1,-1 1-1,-1-2 0,0 0 1,-34 14 679,3-3 0,1-2 0,-4 1 0</inkml:trace>
  <inkml:trace contextRef="#ctx0" brushRef="#br1" timeOffset="63">5688 13761 8828,'28'-71'-41,"2"5"0,2 0 0,2 1 1,3 5-1,1 9 541,-2 10 1,-1 7 0,-8 5-1,-4 2 2181,-4 4-2200,-9 8 0,-6 4 0,-10 10 0,-8 7 1,-8 13-4,-5 11 0,-14 13 1,-8 10-1,21-23 1,-1 0-248,-2 3 0,0 1 1,-2 1-1,0 1-147,2 1 0,0 2 0,-2 0 0,0 1 0,0 3 0,1 2 0,-1 2 0,0 2-358,-1 5 0,0 1 0,0 6 1,2 2 318,2 6 0,3 4 1,8-21-1,0 1 1,1 1-1,1 7 1,0 2-1,3 1 1,0 2-1,2 0 1,1 1 25,3 2 0,1 0 1,2 0-1,1-1 0,2 0 1,3-2-55,2-2 0,1 0 0,3-2 0,1-2 0,2 0 0,4-1 0,3-1 0,4-1 0,1 0 1,1-3-1,1-1 0,3-1 16,1-2 1,1-2-1,2-2 1,2-2-1,1-1 1,2-4 97,17 9 1,3-6 0,2 0 0,3-3-1,0-6 1,2-4 0,1-3 0,0-2 242,0-2 0,0-3 1,-1-1-1,-2-1-272,-6-3 0,-1 0 0,-2 0 1,0 1-1,-5-1 0,-1 0 1,-3 0-1,-2 1-194,31 13 0,-13-1-423,-12-3 0,-9-2 1,-5-5 514,-3 2 0,-1-2 0,-1-7 0,1-4 0</inkml:trace>
  <inkml:trace contextRef="#ctx0" brushRef="#br1" timeOffset="64">32886 13491 8078,'-36'-42'177,"3"5"0,9 6 0,7 6 1,5 6 1521,8 3 0,4 8-1431,4 3 1,6 5 0,9 6 0,5 9 0,4 8 0,5 9 170,5 6 1,3 5 0,3 5 0,4 8-50,4 4 1,-24-24-1,1 2-1576,2-1 1,-1 2 1249,0 7 0,-1 3 1,5 2-1,0 2 1,-3 8-1,-1 3 0,1 4 1,-2 3-1,1 3 1,-1 2 18,-10-25 1,1 1-1,-2 0 1,4 22 0,-2-2-1,-2-5 1,-2-2 0,-5-3-1,-2-1 112,-2-4 1,-3 0-1,-1-5 1,-4 0-48,-5-7 0,-2 0 1,-3-2-1,-4-1 1,-7-3-1,-5-2 1,0 3-1,-3-1 234,-1 1 1,-2-1 0,-4 2 0,-2 0-310,-1-3 1,-1 0 0,-3 0 0,-2 0 0,0-3 0,-1-1 0,-1 0 0,0 0-8,-2 0 1,0-2 0,3-1-1,-1-2-314,-1 2 1,-1 0 0,1-2-1,1-1 1,5-2 0,1 0-1,2-2 1,1-1-906,1 0 1,2-1 0,-23 14 1152,7-3 0,8-3 0,9-5 0,12-6 0,8-6 0</inkml:trace>
  <inkml:trace contextRef="#ctx0" brushRef="#br1" timeOffset="65">2944 15297 8133,'-29'-6'334,"7"-2"1,14 0-1,21 3 1,15 3 1140,8 2 1,7 0 0,8 2 0,2 1-730,6 2 0,2 0 0,3-5 0,8-2-308,-30 0 1,0-1-551,3 0 1,2-2 0,2-1 0,1-2 0,0 1-1,0 0 1,0-1 0,1 0 0,0-1 0,0-1 111,1-1 0,1-1 0,5-4 0,1-2 0,-2 0 0,1 0 0</inkml:trace>
  <inkml:trace contextRef="#ctx0" brushRef="#br1" timeOffset="66">5375 18154 8177,'-29'0'472,"4"-11"1,8-1 0,15-1 0,19 4 508,20 2 1,12 1 0,12 3 0,6-4-660,2 0 1,9 2 0,-38 1 0,2 0-1,2 0 1,0 0 64,3 0 1,1 0-599,1 3 0,0-1 0,-2-3 0,-1-1 1,-1 3-1,-1 1 0,-2 0 0,-1 1 1,37-1-1,-7 2 0,-13 2-1400,-12 3 1611,-10 3 0,-13 12 0,-3 2 0</inkml:trace>
  <inkml:trace contextRef="#ctx0" brushRef="#br1" timeOffset="67">5915 18524 8084,'-43'8'517,"13"3"1,7-6 0,13-1 1,12-4-1,12 0 507,13 0 0,9-6-461,12-3 1,2-4 0,9-1-1,2-2-83,6-3 1,5 2-595,-32 5 0,1 0 0,-1 1 0,0 0 0,6-1 0,0 0 0,0 2 0,0 0-172,1-1 0,0 1 0,5 2 0,1 0 1,0-2-1,1 0 0</inkml:trace>
  <inkml:trace contextRef="#ctx0" brushRef="#br1" timeOffset="68">7877 18211 8089,'10'-9'141,"2"-1"1,10-1 0,16-1 0,19-3-262,17 1 1,-31 7 0,1 0 0,8 0 0,2 1 0,2 1-1,0-1 8,2 1 1,1 1 0,4 2 0,1 1 0,-2-2-1,0-1 1,2 2 0,-1 0 0,-2-1 0,-1 1-500,-1 0 0,-1 1 1,2 0-1,0 0 1,1 1-1,0 0 1</inkml:trace>
  <inkml:trace contextRef="#ctx0" brushRef="#br1" timeOffset="69">26772 2701 8276,'23'-22'29,"-1"1"1,-3 7-1,4 0 1,4 0-1,2 0 1,-1 1 0,0 2 608,1 1 1,-7 3 0,-3-3 0,-5 4 686,-4-1-1199,-4 6 1,-8-5-1,-2 6 1,-7 0 0,-7 0-1,-7 1 1,-7 4-19,-6 4 0,-9 2 1,-5 0-1,-5-1-167,-5 1 0,2 2 25,-6 1 23,0 0 0,-10 5 0,37-9 0,-1-1 1,0 0-1,-1-1 0,1 0 0,0-1 0,-33 4 1,8-4 143,7 0 0,12-2-171,3-5 1,17 0 0,3-2-588,11-3 0,12-3 317,9-6 0,10 5 0,5-1 1,3-1-627,1-2 0,2 6 0,2 2 934,1 3 0,-6 2 0,-7 0 0</inkml:trace>
  <inkml:trace contextRef="#ctx0" brushRef="#br1" timeOffset="70">25891 3042 8351,'-14'-6'0,"4"0"0,2-5 0,2 1 797,3-1 0,3 5 76,5 1-541,9 3 1,8 2-1,8 0 1,2 0 0,2 2-1,3 3 1,4 4 622,5 4 0,4 3-900,7 3 1,1-2 0,2 7 0,4 1 11,0 2 1,1 1-491,2 1 0,-4-1 0,-8 1 1,-1-1-753,-2 0 0,-8-5 577,-1-5 1,-9-2-1,-11 0 1,-9 1-505,-8 2 0,-14 5 1102,-11-5 0,-15 6 0,-17-3 0</inkml:trace>
  <inkml:trace contextRef="#ctx0" brushRef="#br1" timeOffset="71">26502 3483 8234,'7'-14'0,"2"0"248,4-1 1,1 6 217,0-1 1,0 7 0,-1 0 198,-3 6 0,-4 7-364,-6 9 0,-8 4 0,-6 9 0,-10 3 104,-8 1 0,1 4-319,-7 7 1,-5-1 0,-4 6 0,-1 0-233,0-1 1,2 5 68,-6 1 1,6 0 0,0 5 0,6-4-125,7-1 0,5-6 160,4-4 0,5 0 0,10-4 0,4-7-26,3-4 0,4-10 114,3-3 0,3-3 1,7-4-1,4-2 307,5-5 1,3-4-81,1-1 0,7-4 1,5-3-1,5-1 108,8-3 0,3-3-241,6-5 0,8 3 0,5-4 0,0 1 120,-3 0 0,-7 0-554,-3 5 0,-7-4 1,-9 2-1,-13 4-2270,-11-1 1671,-12 7 0,-6 0 1,-8 6 891,-6 0 0,-15 6 0,-5 2 0</inkml:trace>
  <inkml:trace contextRef="#ctx0" brushRef="#br1" timeOffset="72">24526 4109 8391,'-28'0'755,"1"0"1,5-2-154,7-3 1,20 2-1,14-6 1,8-2-289,6-2 0,5-1 1,9-2-1,6-3 1,2-3-1,2-2-136,0 0 0,1 5 1,2-4-1,0-1-104,-5 2 1,-6 1 0,-12 7-1,-9 2-1031,-7 2-79,-6 4 0,-8 6-2565,-7 0 3601,0 6 0,-7 2 0,7 6 0</inkml:trace>
  <inkml:trace contextRef="#ctx0" brushRef="#br1" timeOffset="73">27753 3540 8281,'-6'-35'4,"5"5"0,-4-3 0,3 3 0,2 3 0,0 3 1769,0 5 0,2 4 325,3 0-1615,-4 8 1,5 3 0,-6 14 0,0 7 0,0 7 113,0 4 0,0 4 0,0 11 0,2 1-148,3 3 1,3 4-364,6 6 1,0-1 0,0 1 0,1 0-59,-1 0 1,0 2-364,0 2 0,0 2 0,-1 2 1,-3-6-291,-6-6 1,-2-12-62,-2 2 0,0-11 0,-2-4-493,-2-7 0,-4-12-430,-7-4 1064,1-10 1,-5 0 0,-1-7 0,-1-4 0,-1-2 544,0-2 0,-2-2 0,-4-7 0</inkml:trace>
  <inkml:trace contextRef="#ctx0" brushRef="#br1" timeOffset="74">27697 3369 8368,'14'-64'38,"0"5"1,2 10 167,3 11 0,8 13 419,6 6 1,8 3 0,0 4 0,5 2 1062,0 5 1,-1 4-1258,3 1 1,-4 6 0,2 5-1,-7 6 326,-5 7 1,-4 5-420,-2 4 0,-6-2 1,-5 7-1,-5 0 73,-8-1 0,-8 2-306,-6-6 1,-9 7 0,-6-2-1,-7 1-222,-6-1 0,-8 1-198,-1-5 0,-5-1 0,5-5 0,1-1-1358,2-3 1,7-5 248,4-10 1,9-1 0,5-5-304,4 2 0,8-7 1727,7-7 0,13-4 0,9-1 0</inkml:trace>
  <inkml:trace contextRef="#ctx0" brushRef="#br1" timeOffset="75">28535 3583 8195,'8'-23'568,"0"-2"0,-3 6 0,3 2 997,0 1 1,3 7-769,-6-1 1,-2 8 0,-8 2-152,-4 8 0,-9 13 1,-2 6-1,-1 6 143,1 3 0,1 2-626,4 5 1,1 4-1,2 1 1,2-1-564,5 2 0,10-3 14,5 6 0,4-2 0,6 1 0,7-8-794,5-9 0,6-5 691,-5-5 0,5-6 1,-5-8-1,-2-5-1040,-1-4 0,-7-4 428,-4-6 1101,-4-1 0,-7-17 0,-1 5 0</inkml:trace>
  <inkml:trace contextRef="#ctx0" brushRef="#br1" timeOffset="76">28720 3583 8339,'2'-15'807,"3"1"0,2 6-44,8 3 0,1-1-395,2 1 0,0 7 0,6 9 0,1 6 462,2 7 1,1 8-281,1 1 0,-7 6 0,-5-2 0,-4 1-100,-4 0 1,-6 4-844,2 6 1,-10-3-1,-6-5 1,-5-5-19,-2-5 0,-6 0 85,5-11 1,0-7 0,6-9 0,2-7-413,2-11 0,6-10 643,-2-8 1,5-11 0,5-2 0,4-6 174,4-7 1,2-1 223,4 3 0,-3 2 1,5 3-1,-2 6 341,0 7 1,-2 6 30,-7 9 1,1 11 0,-7 16 289,-1 15 0,4 6-802,-2 13 0,4 6 1,-3 4-1,1 1 124,-1 1 1,5-5-897,-1 3 0,-3-4 0,3-3 1,-1-3-645,-1 3 1,3-7-681,-6-4 0,6-9 1932,-1-10 0,-4-4 0,0-6 0</inkml:trace>
  <inkml:trace contextRef="#ctx0" brushRef="#br1" timeOffset="77">29261 3270 8296,'14'-2'-182,"0"-1"0,2-2-325,3 2 0,1 2 1558,4 1 1,3 7 0,-3 9-1,2 11 797,3 9 0,-2 6-1052,-4 0 0,3 7 1,-7 3-1,-2 5 628,-1 5 0,-4-4-973,-2 4 1,-4-4-1,-6-1 1,0 0-190,0 0 0,-11-7-401,-3-2 1,-5-6-1,2-4 1,-4-5-890,-1-3 1,5-9-99,-2-7 1,3-4-1,2-7 1,-1 2 1125,1-2 0,0-2 0,0-1 0</inkml:trace>
  <inkml:trace contextRef="#ctx0" brushRef="#br1" timeOffset="78">30526 2914 8363,'8'-42'294,"-2"-1"0,-1 2 0,0 5 0,-2 7 0,0 10 4066,2 8-3774,-4 5 1,6 12 0,-7 5 0,-2 7 162,-3 5-318,4 11 1,-7 3 0,5 11 0,-2 4-1,2 5 1,1 4 0,2 6 894,0 2 1,0 4-1174,0 3 1,0 3 0,0-37 0,0 1 0,0 0 0,0-1-65,0 1 0,0 0 0,5 36-233,0-4 0,-1-5 0,-4-8 0,0-12-867,0-9 1,0-11-3410,0-6-212,0-7 3427,0-3 0,0-20 1205,0-13 0,13-12 0,3-6 0</inkml:trace>
  <inkml:trace contextRef="#ctx0" brushRef="#br1" timeOffset="79">30867 3554 8262,'-14'6'207,"4"2"41,1 7 1,4 5-1,-3 5 1,0 7 2104,1 6 1,3 9-1835,0 5 0,2-3 0,2 0 0,0-1-115,0-1 1,6-6-384,4-8 0,4-9 0,3-7 0,4-6-54,1-6 0,2-10 106,4-4 1,-1-12 0,-2-5 0,-3-9 206,-1-6 1,-2 1 1,-5-7 1,-4-2 0,-2 0 0,-2-2 856,-3-2 1,-1 8-766,-2 3 1,-2 9 0,-1 1 0,-3 7-76,-2 6 0,-2 9-624,-4 6 1,5 8 0,-1 7-1,-1 7-2298,-2 5 0,-1 4 1333,0 2 1290,6-1 0,-5 7 0,5 1 0</inkml:trace>
  <inkml:trace contextRef="#ctx0" brushRef="#br1" timeOffset="80">31450 3597 8212,'0'-14'424,"0"-1"1,0 1-1,0 0 1979,0 0 1,5-1-1464,0 1 1,-2 13 0,-8 7 0,-3 10-933,0 7 0,-6 6 0,1 2 0,-4 4-600,0 2 1,1-4 16,2 5 0,1-7 0,2 1 0,3-7-450,2-6 0,-4-3 887,5-2 1,1-8-1,5-6 1,4-9 446,4-8 1,6-7 128,4-9 1,-2-4 0,5-5-1,0-1 483,0 0 1,2 1-476,5-1 0,-6 7 0,-1 4 0,-1 7 338,-4 6 0,4 9-840,-2 6 1,0 10-1,-5 10 1,-1 12-122,-4 13 1,2 8 329,-6 8 1,0 6-1,-5 5 1,0 7 106,0 5 1,-1-38 0,-2 0-220,-1 0 1,-1 1-1,0 0 1,-1-1-1,-6 2 1,-1-1-1,-1 1 1,-1-1 81,0 0 1,-1-1 0,-6 4 0,-1-1-224,3-7 1,-2-1 0,-3 2-1,-1-2 1,-23 20 0,-1-6-76,-4-6 1,0-11 38,2-11 1,3-9 0,8-14 0,3-1-277,5-4 1,9-9 134,5-10 0,3-4 0,4-5 0,2-7-715,6-6 1,2-4-436,2-7 1,6 0-1,5 0 1427,7 0 0,-1 5 0,7 0 0,0 0 0</inkml:trace>
  <inkml:trace contextRef="#ctx0" brushRef="#br1" timeOffset="81">32033 3298 8146,'21'-28'-73,"-6"1"1,4 5 0,-3 6 1048,-2 5 0,-4 6-253,-1-4-725,-6 6 1,4-2 0,-7 10 0,-2 2-438,-3 1 0,2 5 248,-6-4 1,4-1 0,-3 2-1,0 1-465,0 2 1,4-4 192,-6 1 0,7-1-172,-2 5 1055,-3 0 0,7-4 1109,-4-1 86,3-5-764,2 2 0,0-8-383,0-2 1,2 0 0,1-5-68,2-2 0,0 3-110,-5-2 0,1 7 0,2-3 482,2 0-476,0-2 0,-4-2 390,4 1-450,-3 6 0,4-5 0,-4 5 459,2-2-406,-2 0 1,4 13 0,-6 5 0,0 7 353,0 7 1,0 6-462,0 15 0,-6 8 0,-3 12 0,-4 7-97,6-36 1,0 2-1,2 3 1,0 1-95,0 0 1,1 0 0,1-1 0,1 0 0,-2-3-1,0-1 1,-2 34-285,3-6 1,1-7-1098,2-8 1,-5-15-1912,1-10 2559,-1-15 1,5-4-1,0-17-417,0-6 1,1-10 673,4 1 0,-3-6 0,2-6 484,-2-7 0,4-7 0,2-8 0</inkml:trace>
  <inkml:trace contextRef="#ctx0" brushRef="#br1" timeOffset="82">32204 3199 8146,'9'-43'0,"1"2"0,2 3 879,6 5 0,-1 9-360,7 5 0,-1 3 0,6 4 0,-2 2 320,-4 6 1,4 4-423,-3 4 0,-4 6 0,-1 9 0,-3 4 237,-2 4 0,-1 8-238,-3 3 1,1 8-1,-7 1 1,-2-1 339,-5-2 0,-5-1-721,-6 0 0,-2-1 0,-5-1 1,-6-1-906,-4-2 0,-7-7 23,5 2 1,-5-3 0,5-3 0,1-3-668,2-5 1,8-3 1513,3-2 0,-3 0 0,0 0 0</inkml:trace>
  <inkml:trace contextRef="#ctx0" brushRef="#br1" timeOffset="83">32659 3440 8147,'6'-20'0,"0"4"0,4-3 309,2 10 1,-8-2-1,3 4 343,0-1 0,-4 5-643,-8-2 1,2 9-1,-5 2 1,0 0-123,0 1 0,4 2-375,-6-4 0,5 4 392,-4-4 1,6 1 557,-2-1 265,3-3 1,4 4-176,3-6 0,-2-5 78,6 0 1,-4-1-183,5 1 0,-6 4-82,6-4 70,-7 4 212,3 1-421,-6 0 0,0 1 1,0 4 133,0 4 0,-1 4-188,-4 1 1,2 0 0,-7 1 0,1-1 23,1 0 1,-5 2-247,4 3 0,1-3 0,0 3 1,0-2-67,0 2 0,5-3-123,-2 3 1,-1-4 0,1 0 0,2-1-342,2 0 1,1-4 138,0-1 1,0 0-1,1 4-1000,4-3 358,-4-4 1,7-1-740,-3-1 1821,-3 1 0,4-5 0,-6 0 0</inkml:trace>
  <inkml:trace contextRef="#ctx0" brushRef="#br1" timeOffset="84">32616 3554 8147,'0'-14'556,"2"0"-39,2-1 1,-2 1 1721,3 0-98,2 6-1324,-5-5 0,9 13-564,-6 0 0,1 7 0,-3 9 0,2 1 135,-2 2 0,4 6-307,-3-1 0,3 4 1,-4 4-1,2 3-63,-2 1 0,-2 0-216,-1 2 1,-1 3 0,-4-4-1,-6 1-282,-7-1 0,-4 0 189,-6 1 0,0-5 1,-1-8-1,2-3-646,4-1 674,-4-9 0,12-7 0,1-11 290,8-8 1,7-7 76,9-7 1,6-2-1,12-4 1,1-3 22,-1-4 1,5-2-30,0 0 1,2 5 0,-3 0 0,3-1 163,1-2 0,-5 0-92,3 3 1,-11 3 0,-4 8-1,-3 4 564,-2 4 0,-6 3 741,-3 2-98,-3 6-1228,-2 1 0,-5 14 1,-2 4-1,1 5-188,0 3 0,-1 11 102,3-2 0,2 4 0,-3-2 0,4 3-36,1 5 1,0-4-137,0 0 1,0 0-1,0-1 1,0-1-154,0-2 1,1-8 1,4-3 1,-2-3-1,7-3 1,1-2-419,2-2 0,1-6 113,0 2 1,2-8 0,1-3 0,2-4-638,-2-6 0,1 2 655,1-5 1,-3-1 0,4-1-1,-1-1-586,0-3 0,5 3 1133,-5-2 0,6 0 0,-3-4 0</inkml:trace>
  <inkml:trace contextRef="#ctx0" brushRef="#br1" timeOffset="85">33369 3469 8147,'0'-14'0,"5"-2"52,0-3 185,0 3 1,-1-4-1,1 5 1,-2 1 1834,-1 0-245,-2 6-974,0-5 1,0 13-596,0 0 0,1 2 0,3 7 0,0 4 278,0 4 0,-1 1-329,1 5 0,-2 6 0,3 4 0,-2 0 2,2 2 1,-4 0-215,4 3 1,-3 3 0,-2-3 0,0 1-481,0-1 0,-2 3 86,-3-3 1,-7 2-1,-11-1 1,-2-1-1607,-5 1 1,-8-4 2004,0-2 0,-15 10 0,-6 1 0</inkml:trace>
  <inkml:trace contextRef="#ctx0" brushRef="#br1" timeOffset="86">32488 3824 8214,'-8'-9'1026,"2"1"104,-1 2 1,4 2-1,-5 9-325,2 5 1,0 9 0,3 4 0,-2 6-470,2 4 1,1-2 0,2 7 0,0 2-219,0 1 1,0 2-411,0-1 0,0-4 0,0-2 0,0-1-545,0-3 0,0 1-213,0-5 0,5-2 1,0-12-1,-2 0 1050,-2 0 0,-1 1 0,0-1 0</inkml:trace>
  <inkml:trace contextRef="#ctx0" brushRef="#br1" timeOffset="87">13877 6014 22702,'-24'-2'-559,"2"-3"0,0-4 0,1-2 0,1 0 0,4 1 0,4 1 1649,2 1-1158,1-5 0,-6 12 0,1-6 0,1 1 0,2-2 0,2-1 0,-2-1 1,-2-1-1,1-2 0,1-1-53,1 0 1,5 0-1,-3 0 1,2-1-397,3 1 458,1 6 397,2 2 1,5 14-1,1 4-1261,2 6 1,0 1 697,2-5 1,4 5-1,-1 0 1,6-2 463,3-1 0,1-2 10,6 0 1,12-6 0,6-3 0,10-3 939,9-2 0,15-2-908,-32 0 0,2-1 0,5 0 0,1-2 0,5-2 0,1-1 0,1-1 1,0 0-256,-1 0 1,0-1-1,-1-2 1,0-1 43,0 1 0,-1 0 0,-3 1 0,-1 0 0,-3 0 0,-2 0 0,-2 1 0,0 0 570,-6 1 0,0 0 0,-4-1 0,-1 0 40,27-9 1,-2-5 0,-11 5 0,-7 3 534,-13 5 1,-6-1-561,-13 2 0,4 4-655,-9 1 0,4 3 0,1 4 0,0 3 0,-6-2 0,-3 6 0,1-4-323,-1 5-1581,0-7 1019,-5 3 1,1-7 601,4-4-15,-3 3 1,4-6-803,-6 4-1387,0 2 71,0-4-440,0 6 2658,6 0 0,2 1 0,8 4 0,1 4 478,2 4 1,7 1-1,-4 1 1</inkml:trace>
  <inkml:trace contextRef="#ctx0" brushRef="#br1" timeOffset="88">20986 5886 24807,'-13'-21'-1357,"4"-3"0,4-2 1,3-1-1,2 3 0,2 5 1,3 5 2011,4 4 1,5 4 0,4 6 0,1 0-272,-2 0 0,-1 0 0,-2 0 1,2 0 576,3 0-852,3 0 1,8 2-1,2 1 1,2 3 0,3 0-1,2 2 1,2-1-114,2-1 0,0 0 97,-1-1 1,1-3 0,0 2 0,-2-2 69,-3-2 1,-5 0 398,-10 0 0,4-5 0,-5-1 1,0-1-206,-3 1 0,-3-3-100,-2 4 1,1-6-303,-1 1 408,-6 4-511,4-7 1,-10 10-193,3-6 1,-10 4-333,-4-4 1,-3 4 102,3-5 0,-4 7-267,4-2-438,3-2-443,-1 5 991,7-4-663,-6 6 1708,4 0 1,-6 0 1031,4 0-838,2 0 1,-6 0-69,3 0 211,4 0 624,-5 0-965,-1 0 980,6 0-1375,-6 0 66,7 0 46,0 0-25,0-7-1369,-6 6 452,4-6 162,-4 7 1,6-1-872,0-4 60,0 4 128,0-6 903,0 7 1,0-1-1137,0-4 1318,0 3 0,2-4-922,2 6 1537,-2 0 1,11 0 0,-5 0 0</inkml:trace>
  <inkml:trace contextRef="#ctx0" brushRef="#br1" timeOffset="89">19194 6198 28567,'0'-20'-3277,"2"-1"0,3-2 0,4 5 2743,4 7 1,1 5 1078,0 6 0,-6 1 0,-5 4 0,-6 5-956,-6 2 0,-6 2 1,-2 2-1,-3 2 366,-3 1 0,0 12 1,-6-1-1</inkml:trace>
  <inkml:trace contextRef="#ctx0" brushRef="#br1" timeOffset="90">13379 11515 21709,'2'-14'-2477,"3"1"1,4 4 2348,4 4 433,1 4 1,7-6 0,1-1 0</inkml:trace>
  <inkml:trace contextRef="#ctx0" brushRef="#br1" timeOffset="91">21327 11672 20040,'-14'0'435,"0"0"1,-1 0-1455,1 0 1042,6 0 0,-4 0 0,2 0 1,-2 0 122,-3 0 1,1-5-897,0 0 176,6 0 0,3 5 242,10 0 136,3 0 1,6 7-1,0 1 1</inkml:trace>
  <inkml:trace contextRef="#ctx0" brushRef="#br1" timeOffset="92">25848 11601 20440,'-8'-7'-1420,"-4"-1"0,2-6 0,-2 0 986,-3 0 1,3 4-1,1 1 1,3-2-63,2-2 1,1 4 167,5-1 1,1 7-1,4-2 884,5 4 1,2 7-1155,2 3 356,1 4 0,-7 1 0,-2 1-49,0-1 0,-4 6 0,4 2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1.36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definitions>
  <inkml:trace contextRef="#ctx0" brushRef="#br0">4010 5416 23293,'0'-20'-2148,"0"-4"2414,0 4 1,0-7 0,0 5 0,0-2 0,0 0 0,0-1-1,0 0 1,0 0 0,0 1 0,0-1 0,0-2 0,0 0-1,0 3 2625,0 5-2540,0-3 0,-2 11 0,-2-2-551,-6 5 1,4 5 418,1 8 1,3-2 0,2 8-483,0 5 0,0 0 0,0 8-478,0 1 683,0 2 0,0 7 1,0 4-1,-1 3 1,-2 2-117,-2 0 166,0-1 1,5 1-1,0 0 1,0-1-1,0-1 1,0-3-1,0-5-57,0-3 0,0-1 791,0-1-1318,7-6 1,-4-3-1,6-9 1,2-5-1,2-4 1,1-1-482,0 0 0,-4-1 0,-1-3 26,2 0 1,-3-6 859,2 6 632,-7-1 0,2 5 0,-10 0-326,-5 0 0,-2 0 0,-3 0 0,0 0 41,-4 0 0,1-2 1,-5-1 22,-3-2 1,4-6 0,-1 2 0,-3-4 1552,-1-1 0,4 0-1371,-1-1 1,7 1 0,-1 0-207,7 0 1,0 4-527,6 1-57,-6-1 1,11 4-1,-1 8 1,6 10-174,2 10 251,3 5 0,4 2 0,0 1 0,1 3 0,-1 3 0,0 2-295,0 0 0,0-6 1,1 1-1,-1-5 159,0-4 1,5-4 0,0-7 0,0-3 908,2-6 0,-1-8 0,5-7 0,-1-5 751,1-3 1,1-7 0,-1 3-304,-1-4 0,-6 3 0,5 2-222,-3 2 1,-1 1 924,-5 4-2031,1 8 1,-6 0 680,0 7 1,1 7 0,4 0 0</inkml:trace>
  <inkml:trace contextRef="#ctx0" brushRef="#br0" timeOffset="1">23787 5729 8410,'0'-33'191,"0"-2"1,0 1 0,0-1 0,0 5 0,1 6 560,4 10 0,-2 8 0,5 12 0,-2 8 0,-1 10-270,1 7 0,-4 12 1,3 12-1,-5 8 0,-5 9-457,-4 0 0,1-32 0,-2-1 1,0 1-1,0 1 0,-1 1 1,1 1-1,-1 1 0,0 1-408,0 0 1,0 0 0,2-1 0,1 0 0,-10 33 0,7-10-509,6-14 1,7-10 0,7-11 0,10-13 0,7-13-432,2-9 1,2-13 1321,3-12 0,-3-1 0,10-13 0,-7-1 0,6 0 0,-2-6 0</inkml:trace>
  <inkml:trace contextRef="#ctx0" brushRef="#br0" timeOffset="2">24114 6341 8410,'22'0'22,"3"0"0,-6 1 0,-2 4 321,-1 4 0,-2 10 0,1 5 0,-3 4 461,-2 6 1,2-3-527,-2 7-223,3-6 0,1 1 0,0-8 0,2-4 0,1-6 0,4-7 0,-1-6 128,1-7 1,2-4-90,-4-10 1,-1-3 0,-7-7 0,-3-1 30,-2-3 1,-1-2 70,-5-3 1,-2 2 0,-2 4 0,-4 1 324,0 4 0,-5 0 454,4 8-932,2 7 0,3 12 0,8 11 279,6 6-479,9 11 1,3 4 0,6 6 0,2 3 0,2 5 27,1 6 0,-6 5 0,-10 3 0,-6 3-70,-6 2 1,-8 6 170,-11 5 1,-12-5-1,4-38 1,-5-1 0,0 0-1,-2-1-87,-3-1 0,-1 0 0,-1-4 0,0 0 74,1-1 0,0-3 0,-31 10 1,9-10-1,5-9-208,7-9 1,13-4-351,11-4 0,11-6 0,10-9 0,10-5 599,10-2 0,5-8 0,2 1 0,-1 0 0</inkml:trace>
  <inkml:trace contextRef="#ctx0" brushRef="#br0" timeOffset="3">25379 6099 8173,'0'-43'135,"0"1"0,0-1 1,0 2-1,0 3 1,0 6-1,-1 7 1,-4 8 4539,-5 6-4351,-2 4 1,-4 9 0,-1 4-1,-4 10 1,-1 11 0,-2 9 0,2 5-1,1 3 1,4 4 159,3 4 1,-3 6-1,9 6 1,0 4-726,3-1 0,3-3 0,6 0 0,3 1-1069,8 0 0,10-13 572,3-5 0,7-15 0,8-15 0,-1-6-621,1-6 1,0-5 863,-1-5 1,-4-7 0,-3-9 0,-3-2 494,-5-7 0,-2 1 0,3-6 0</inkml:trace>
  <inkml:trace contextRef="#ctx0" brushRef="#br0" timeOffset="4">25791 6070 8173,'0'-19'1,"-1"-1"1,-2-1 621,-2 1 1,-1 1 0,2 5-1,-2 1 417,-2 4 1,4 2-1,-4 9 1,0 3 113,0 4 1,3 16-890,-4 8 0,5 9 0,0 5 0,2 7-327,2 6 0,0 4-441,0 8 1,0 0-1,0 2 1,0 2-1522,0-2 0,0-9 803,0-8 0,0-8 0,0-13 1221,0-7 0,-6-13 0,-2-10 0</inkml:trace>
  <inkml:trace contextRef="#ctx0" brushRef="#br0" timeOffset="5">25706 6085 8173,'29'-51'10,"-1"5"1,2 8 343,3 10 0,4 3 0,5 9 0,2 5 1466,4 3 1,-4 3-1101,3 5 0,-4 8 0,-7 6 0,-7 8 69,-9 5 1,-10 6-682,-5 1 1,-15 10 0,-6-2 0,-6 4-1066,-8 3 1,0-5 250,-8 4 1,2-4 0,-2-3 0,5-5-1373,3-7 1,3-4-419,3-11 2496,-3 4 0,12-17 0,-6 6 0</inkml:trace>
  <inkml:trace contextRef="#ctx0" brushRef="#br0" timeOffset="6">26275 6326 8287,'1'-9'476,"3"-1"0,2-1 0,2 0 901,3 2 0,-5 4 0,0 10 1,-1 6-979,0 6 0,0 5 1,-5 7-1,0-1-738,0 1 323,0 5 1,0-4 0,-2 5 0,-3-3 0,-3-2 0,-1-3-1,0-2-445,-3-3 0,0-1-110,-2-7 427,-1 0 1,6-6 0,-1-5 0,1-6 158,1-7 1,3-10 0,8-7 0,5-6 5,5-4 0,-2 0 111,8-6 1,2 0 0,-1 1 0,1 1 255,-1 3 1,1-2-23,-2 7 1,-4 6 0,3 8 0,-6 5 1472,-2 4-1372,-7 4 1,8 12-1,-6 6 1,-2 5 208,-1 7 0,-2 7-581,0 2 0,0 7 1,0-4-1,0 2-836,0 0 0,1-5-97,4 5 0,-2-6 0,7-1 0,1-5-1479,1-8 1,3-2 1599,-1-1 1,0-8 0,-1-3-1,-2-8 717,-2-5 0,1-10 0,4-3 0</inkml:trace>
  <inkml:trace contextRef="#ctx0" brushRef="#br0" timeOffset="7">26716 6028 8287,'20'-14'398,"-4"1"1,4 3 0,-1 6 931,0 2 1,7 2-286,-3 0 0,3 11 0,-1 5 0,-3 6 606,-1 8 0,-3 0-420,-3 8-1027,-7 0 0,3 6 0,-7 2 0,0 3 0,-4 1-241,-5 4 0,-3 6 1,-8 2-1,-1-4-822,-2-4 0,-6 0-47,1-7 0,-1-1 0,-1-8 0,4-7 57,2-5 0,2-11 0,7-7 849,2-1 0,-1-9 0,-4-6 0</inkml:trace>
  <inkml:trace contextRef="#ctx0" brushRef="#br0" timeOffset="8">27199 6383 8287,'14'-24'249,"0"2"0,1 2 2429,-1 2-2044,0 3 0,5 0 0,2 3 0,-1 1 0,2 3 0,0 0 0,2 2 1433,-2-1 1,5 3-2020,-3 4 0,-2 0 0,0 0 0,-2 0-234,-2 0 0,-2 6-486,-2 3 1,-6 6 0,-4 2 0,-2 3-1535,-2 3 0,-2 0 76,-2 6 1,-10 1 2129,-10 3 0,-3 3 0,-1 7 0</inkml:trace>
  <inkml:trace contextRef="#ctx0" brushRef="#br0" timeOffset="9">27412 6611 8656,'0'14'2499,"0"-5"-1416,0 1 1,7-7-115,2 2 0,8-4 0,4-2 0,3-4 937,6-5 1,-2-2-1421,5-2 1,2-1-1,-2 3 1,-3 1-1544,-5 1 0,1 6-1254,-7-6 2311,0 7 0,-5-3 0,0 6 0</inkml:trace>
  <inkml:trace contextRef="#ctx0" brushRef="#br0" timeOffset="10">24043 8416 8287,'6'-35'432,"-3"5"0,5-3 0,0 5 0,-2 4 0,-1 7 0,-7 6 291,-6 6 0,-10 16 0,-8 11 0,-4 11 1,-3 13-1,1 6-321,2 7 1,2 7 0,1 0 0,3 4-535,6 1 0,8 0 0,5 0 1,7-3-133,7-6 0,15-7 1,17-17-1,7-10-698,2-14 1,1-10 884,1-9 0,-3-11 0,-8-11 1,-5-6 459,-7-3 1,-14-1-225,-10-1 1,-3-3 0,-5 7 0,-5 0 119,-7 6 0,-7 11-108,3 2 1,-1 3 0,2 9-261,-1 4 0,7 12-113,7 11 1,5 2 0,5 4 0,4 2-698,4 1 0,6 5 537,0-5 1,8 5 0,0-6 0,3-5-104,-4-7 0,1-6 461,-8-4 1,0-5 0,-5-10 0,-1-6 606,-3-7 0,-4-4-209,-6-6 0,0-7 0,0-3 0,0-1 1018,0 1 0,0-2-946,0 7 1,0 0 0,0 5-1,1 2-1,4 7 0,9 7-404,10 12 1,5 3 0,2 6-1,4 12-121,1 9 0,-3 12 4,5 11 1,-5 8 0,2 7 67,-5 6 1,-16-32 0,-2 2 0,-5 3-1,-2 2 35,1 2 1,-2 1 0,-2 1 0,-1 1 0,-4 2 0,-4 0 0,-2-1 0,-2-2 97,-3-3 0,-2-1 0,-5 0 1,-2-1-778,-5-5 0,-1-1 697,1 0 0,-1-2 0,-5-5 0,0-2 0,3-2 0,0-2 1,-27 17-1,3-16-408,2-14 45,14-9 1,-5-13 0,15-6 0,7-11 0,5-10-874,3-6 0,6-10 0,3-3 0,5-4-774,5-1 0,4 1 1945,10-1 0,3 0 0,7 0 0,-1 0 0,0 0 0</inkml:trace>
  <inkml:trace contextRef="#ctx0" brushRef="#br0" timeOffset="11">25180 8857 8287,'6'-29'293,"2"3"0,6 0 0,1 4 0,-3 2 0,-1 4 4698,-1 5-2012,-7 4-2580,3 7 1,-7 12 0,-4 5 0,-4 8 0,-4 8 0,-1 4 0,0 2 457,-1 5 0,7 1-838,4 7 0,2 0 0,2 3 1,3-1-1441,7-2 1,5-6 454,14 1 199,6-3 1,1-14-1,7-7 1,-1-11-1,1-7-3445,0-4 3658,-1-1 1,-5-7 0,-6-6 0,-6-6 553,-6-3 0,-3-8 0,-2-6 0</inkml:trace>
  <inkml:trace contextRef="#ctx0" brushRef="#br0" timeOffset="12">25308 9027 8287,'-2'-12'-251,"-1"1"1,-1 1 0,0-1 0,3-1 0,1-3 595,0 1-136,6 0 1,-3 0 0,5-1 0,-1 1 0,-4 0 0,-2 0 1053,-1 0-1058,0-1 1,-4 6-1,-3 1 1,-1 2-1,-1 1 1095,1-1-829,-5 4 0,7-6 0,-5 5 1,3-3 677,2-2 1,1 3 565,5-4-1100,0 5 1,2-3 126,2 2 1,4 3-356,6-3 0,-4 5 0,-1 5-12,2 5 1,0-2-302,-1 1 1,-2 1-1,-5 4 1,3 0 9,2 0 1,-3 5-42,4 0 0,-5 0 0,2-3 0,-1 1-255,-1 2 1,3 0 69,-3-5 0,-2 1 0,4-1 0,-1 0-90,0 0 207,0 7 1,-4-5 0,2 2 0,2-2-10,-2-1 1,-1-1 15,-2 0 1,0-5-425,0 1 0,0-5-2270,0 4-604,0-6-311,-7 4 1212,6-7 1577,-5 0 0,6-7 0,0-2 838,0-4 0,0 4 0,0-1 0,0 5 0,0-4 0,0-2-138,0-2 0,0-1 162,0 0 1,0 0-1,0-1 1,0 1 459,0 0 1,0 0 85,0 0-28,0-7 1,0 5 0,0-4 0,0 1-435,0 0 1,-2 0-1,-1 5 1,-2-1-1537,2 1 450,1 6 978,2-4 0,0 4 0,0-6 0</inkml:trace>
  <inkml:trace contextRef="#ctx0" brushRef="#br0" timeOffset="13">29886 2502 8335,'-5'-28'296,"1"-1"0,0 2 0,5 5 1,3 8-1,6 8 2594,2 4-2626,3 8 0,-1 13 0,0 11 0,0 7 0,0 7 0,1 8 0,-3 8 0,-1 6 0,-3 4-16,-1 1 1,-3 5 0,-5 3-1,-1-39 1,-1 0-1234,-1 2 0,-1-1 0,-8 33 486,-1-13 0,-1-10 0,1-8 0,0-10-1272,0-8 1771,-7-11 0,-1-20 0,-6-10 0</inkml:trace>
  <inkml:trace contextRef="#ctx0" brushRef="#br0" timeOffset="14">30028 2331 8528,'43'-42'125,"-5"7"1,1 7 0,4 7 670,3 5 0,8 10 0,-4 6 1,-1 9 770,-6 9 0,-4 4-1148,-10 6 0,-10 6 0,-15 0 1,-4 1-208,-4 0 1,-11 4 54,-8-1-610,-10-3 1,-9 4-1,-7-5 1,-1-1-1,-2 0-701,1 0 0,4-1 0,9-7 0,5-3-2936,3-1 3980,1 4 0,7-9 0,2 4 0</inkml:trace>
  <inkml:trace contextRef="#ctx0" brushRef="#br0" timeOffset="15">30711 2658 8385,'8'-14'0,"-4"0"4153,-2 0-2253,-2 0-1490,0 6 0,-13 8 0,-7 11 0,-9 6 0,-4 8-362,2 7 0,1 3 1,1 4-1,4 1-126,6 4 1,2-1-550,12 4 0,10-3 1,13-1-1,16-2-399,10-3 0,6-10 428,7-9 0,0-9 1,0-6-1,-2-4-546,-3-4 1,-4-10 1143,-10-10 0,-10-9 0,-7-4 0</inkml:trace>
  <inkml:trace contextRef="#ctx0" brushRef="#br0" timeOffset="16">30981 2730 8385,'14'4'193,"0"3"0,1 1 245,-1 3 0,5 8 86,0 4 0,0 6 1,-5 4-1,-2 5 29,-2 3 0,-4-3-783,-6 0 0,-1-7 1,-6 2-1,-5-4-216,-6-5 1,-5-9 323,4-5 103,-7-7 1,12 2 0,-2-10-1,7-6 1,3-6 257,2-7-58,3-3 0,4-8 0,5-3 0,8-1 1,3-1 1513,1 2-1421,6 7 1,-6-2 0,5 9 0,-1 5-1,0 5 1167,-2 4-1415,5 4 1,-11 19-1,1 7 1,-4 9-1,-6 7-622,0 5 19,-3-2 0,-4 6 0,0-7 1,0 0-1,0-1-3477,0 1 3171,0-12 0,2-1 883,3-16 0,-4-2 0,6-7 0</inkml:trace>
  <inkml:trace contextRef="#ctx0" brushRef="#br0" timeOffset="17">31450 2559 8385,'14'-22'-10,"2"3"1,3 9 0,5 6 645,3 2 1,3 15 391,3 6 0,-3 9 0,5 10 1,-4 8 656,-2 3 0,-4 6-1378,-11-3-278,-6 4 0,-2 5 0,-7 1 0,-6-4 0,-7-4-564,-8-7 1,-5-4-1,-1-5 1,-1-7-842,1-5 1,4-7-1839,1-10 3214,5-3 0,-2-12 0,5-2 0</inkml:trace>
  <inkml:trace contextRef="#ctx0" brushRef="#br0" timeOffset="18">31990 2815 8228,'22'0'630,"10"-6"1,-2-2-1,5 0 1522,4 3 0,2 3-803,2 2-1307,-7 0 1,-2 2-1,-11 3 1,-4 3-1,-3 1 1,-3 1-1,-4 1-1289,-4 1 1,-4 7 527,-1 0 0,-7 2 0,-8-2 1,-7 3-1073,-5 0 0,-3 5 1513,-3-4 0,-2 4 0,-2 0 0,3-2 356,4-1 1,8-2 58,3 2 175,10-4 0,-2-5 0,8-1 1,4-1-1,9-2 880,7-2 0,5-6 0,8 2 1,3-5 120,5-5 0,3 2-1506,2-6 1,-7 1-1,-4-3 1,-5 1-895,-4-1 1,-5-2 1086,1-1 0,-3-6 0,-2-2 0</inkml:trace>
  <inkml:trace contextRef="#ctx0" brushRef="#br0" timeOffset="19">32715 2431 8241,'-7'-6'4394,"2"-4"-3524,3 4 1,4 7 773,3 14-894,2 12 1,8 10 0,-1 12-1,-1 7 1,-4 5-156,-4 4 0,1 1 0,-1 7 0,-2 4-1342,-2-34 1,0 0 0,-4 2 0,-1 0-262,-1 2 1,1 1-1090,1-2 0,-1-1 2097,-8 34 0,4-8 0,-6-8 0</inkml:trace>
  <inkml:trace contextRef="#ctx0" brushRef="#br0" timeOffset="20">25251 9170 8231,'2'-10'205,"2"1"0,4-2 0,0-2 1,-1-1-1,-1 1 1908,3 4-1846,-2-10 0,5 9 0,-2-9 1,2 2-1,1-1 0,-2-2 1,-1-1-1,-1-1 0,1 2 384,-1-1 1,-6-2-1,2 2 1,-2 0-290,2 1 1,-4-4-246,4 5 1,-3-4 0,-2 4-1,1 0 580,4-2-235,-3 5-300,10-4 0,-10 18-188,3 7 112,3 12 0,-7 5 0,4 8 1,-4 4-1,-1 4 406,0 3-400,0 8 0,0-4 0,0 6 0,0-1 0,0-1-197,0 0 1,2-1 0,1-4 0,3 0 5,2-1 0,0-4-43,2-10 1,1-7 0,-5-3-137,2-3 0,-5-10-18,2-6 496,-3-13 1,-2-4 0,0-7-1,0-3 1,0-3 77,0-3-344,-7-6 1,4 2-1,-6-5 1,-1-1 0,1 1-9,-1-1 0,1-1 1,-6-4-1,3-2 35,2-1 0,2 2-158,4 7 1,2 0 0,-3 3-1,5 4 305,5 5 1,-2 2 208,7 14 1,-7-4 0,3 10 757,1 0-299,-6 2 1,5 8-470,-6 2 1,0 6-46,0 9-78,0 3 1,0 8-1,-1 2 1,-2 2-1,-2 3 175,2 2 0,-4 2 0,3 3 1,1 2 0,1 2 0,2-1-225,0-4 0,2 1 0,2 2 1,6 1-315,2-1 1,7-2-1053,0-1 960,0-7 1,0-1-1,2-8 1,-1-4-1,1-4-1123,-4-3 415,-1-2 1,-6-6-1,-1-3 1,2-3-3719,2-2 4697,-5 0 0,-2-7 0,-6-1 0</inkml:trace>
  <inkml:trace contextRef="#ctx0" brushRef="#br0" timeOffset="21">24839 10165 8431,'14'-13'296,"2"-1"0,3-11 1,6 2-1,7 3 1,6 1 607,3-2 1,6 7-1,0-2 1,-2 7-1,-6 4 1,-7 7-361,-7 6 1,-6 6 0,-10 6 0,-5 7-484,-8 5 1,-3 7 0,-8-2 0,0 1-53,-4 0 0,1-1 268,-5 6-471,5-7 1,-6 2 0,9-8 0,4-4-12,3-4 1,9-10-1,10-7 1,8-5 153,10-5 0,10-4 6,9-10 1,5 2 0,-1-6 0,2 1-4712,-2 0 4756,-3 5 0,-6-16 0,0 3 0</inkml:trace>
  <inkml:trace contextRef="#ctx0" brushRef="#br0" timeOffset="22">26445 9340 8253,'-12'-14'2048,"2"0"0,12 6-1323,12 3 1,7 4-53,7 1-596,1 0 0,-1 1 0,0 2 0,2 4 0,2-1 0,0 2 0,-4-2-1514,-3 0 0,-7 6 1,-1-3-405,-6 4 1,-5 1 1605,-6 0 1,-7 5 0,-8 0 0,-7-2 234,-5-1 0,-1 0 90,-1 3 1,3-3 0,0 3 0,6-4 139,4 0 0,0-6 645,11 1 1,1-6 0,5 4 0,6-1 468,7-4 1,8-2-1124,11-1 1,-1-1-1,6-2 1,1-4-392,2-1 1,-3 0-699,0-1 1,-6-4 867,1 4 0,3-10 0,0-3 0</inkml:trace>
  <inkml:trace contextRef="#ctx0" brushRef="#br0" timeOffset="23">27512 9084 8230,'0'-14'3471,"-2"6"-1998,-3 3 1,4 18-781,-4 11-176,-3 9 0,2 11 1,-5 4-1,3 4 0,2 3 84,2 2-716,3 6 1,10-5 0,9 2-1,12-7 1,9-11-36,10-7 1,5-13 0,3-8 0,-2-10-377,-3-12 0,-4-10 633,-10-15 1,-5-5-1,-11-8 1,-8-3 439,-8-1 0,-10 2-393,-6-4 1,-9 2 0,-4-2 0,-6 6-413,-4 6 1,1 12-1027,-6 9 911,7 9 0,-10 6 373,3 8 0,-3 17 0,-2 9 0</inkml:trace>
  <inkml:trace contextRef="#ctx0" brushRef="#br0" timeOffset="24">16123 11387 8275,'15'-36'290,"0"-3"0,3 5 1,4 3-1,3 2 0,7 4 1,2 3-1,4 1 0,-1 4 1,-4 1 780,-3 2 0,-2 5 0,-1 1 0,-3 0-30,-5 0 0,-10 6 0,-5 2 477,-8 8-1360,-4 5 0,-12-1 1,-5 1-1,-9 0 0,-8 3 1,-10-1-1,-8 3-141,-7 1 1,-4-4-1,-5 4 1,36-10 0,0-2 13,-2 1 0,0-2 1,-1 1-1,-1-1-66,-1-1 0,0 0 0,2-2 0,1 0 0,-2-3 0,1 0 0,-34-2 108,9-2 0,9-4-208,21-7 1,10-4 0,10 0 0,7 2-502,7 1 0,8 4-507,6 2 1,3 4 1142,1 6 0,6 0 0,2 0 0</inkml:trace>
  <inkml:trace contextRef="#ctx0" brushRef="#br0" timeOffset="25">14958 11473 8278,'0'-16'400,"0"-2"1,0 0 1040,0 0-626,0 9 0,6-2 0,3 6 0,4 2 0,1 1 2705,0 2-3004,7 6 1,-4 2 0,7 8 0,1 3 0,5 5 0,7 3 0,5 1 1182,2 1 1,9-1-1612,3 0 0,8 6 0,7 0 1,0 1-469,0 0 0,0 0-218,0-2 0,-6-3 1,-5 1-1,-8-5-1318,-9-7 1,-9-8-1035,-10-2 1,-5-4-987,-9 4 3936,-4-6 0,-19 4 0,-3-7 0</inkml:trace>
  <inkml:trace contextRef="#ctx0" brushRef="#br0" timeOffset="26">15882 11700 8278,'-2'-14'418,"-1"0"1,-3 1 2150,-2 4-319,5 2-1640,-4 14 1,2 7 0,-1 9 0,0 6 0,-2 6 2153,0 7-2253,5 7 1,-11 8 0,1 5 0,-6 7 0,8-28 0,-2 0-395,-1 4 0,-2 0 0,0 3 1,-2 1-1,-3 2 0,-1 0 0,0 2 1,0-1-478,-2 0 1,0-2 0,5-8 0,0-1 110,-18 30 0,6-16 1,8-8-1,5-6-14,7-7 0,7-12 309,8-13 0,7-6 0,13 2 0,11-5 519,9-5 0,8-3-401,10-6 0,3-2 0,9-3 0,-35 8 1,1 0 117,2 0 1,1 0-1,1 0 1,1 0-223,-3 1 0,1 1 0,2 1 1,0 0-1,0-1 0,0-1 1,-1 2-1,-1 1-103,-2-1 1,0 1-1,30-1-398,-9 4 0,-12-3 0,-7 3-5299,-8 0 3157,-18 3 2583,-4 1 0,-26-6 0,-3-2 0</inkml:trace>
  <inkml:trace contextRef="#ctx0" brushRef="#br0" timeOffset="27">14133 12468 8116,'-36'-14'1964,"2"-1"-675,11 1 0,12 6 1,15 4-1,15 2 0,11 2 1,10 0 461,6 0 1,4-5-1,9 0 1,1 1-1267,1-3 0,7 4 0,-3-5 0,1 2-456,1 3 0,-9-5-3093,-1-2 1785,-6 4 0,-15 0 1,-3 6 1278,-3 0 0,-8 0 0,-1 0 0</inkml:trace>
  <inkml:trace contextRef="#ctx0" brushRef="#br0" timeOffset="28">17502 11729 8100,'-14'-35'45,"2"0"1,1-3 0,3 5 0,1 5-1,4 4 1,2 3 0,1 2 2975,0 0-2413,0 0 0,0 10 0,0 3 0,0 4 1,1 12-1,4 10 839,4 13 1,4 8 0,0 7 0,-2 5-969,-2 7 1,-4 12 0,-1-33 0,0 2 0,-1 1 0,0 0-206,-1 0 0,-1 1 1,0 3-1,0 0-280,-1 1 0,0 0 0,-3 2 0,0-1 0,-2 1 0,0 0 0,-1-2 0,-1 1-50,1-2 0,-2-1 0,1-1 0,0-3-1260,-7 26-1,4-12 1,1-12 0,-2-12-2021,-2-10 1,-1-8 2198,0-13 0,3-13 1138,-4-6 0,11-6 0,-9-4 0</inkml:trace>
  <inkml:trace contextRef="#ctx0" brushRef="#br0" timeOffset="29">17446 11473 8100,'38'-57'0,"-1"3"0,5 8 636,3 13 0,7 16 549,10 12 1,4 3 0,7 4 0,0 4 434,-4 9 1,-7 7-623,-1 11 1,-15 5 0,-11 8 0,-13 2 192,-12 3 0,-15-4-997,-9 6 1,-13 0-1,-13 7 1,-7 0-344,-10-4 0,-1-1-291,25-31 1,-1-1 0,-27 23 0,-3-8 0,6-5-1914,7-3 0,7-9 926,6-7 1,4-1 0,7-9 0,5-2-1635,7-5 3061,7-11 0,21-9 0,3-5 0</inkml:trace>
  <inkml:trace contextRef="#ctx0" brushRef="#br0" timeOffset="30">18256 11956 8213,'0'-14'577,"0"0"0,0-1 941,0 1 1,-2 0 0,-2 1-313,-6 4 0,-4 4-462,-5 10 1,-5 4 0,-7 10 0,-4 7 568,-1 5 0,2 7-829,-3 9 1,10 4 0,1 7-1,7 4-17,7 4 1,9 7-1139,3-2 1,14 2-1,14-13 1,9-7-134,4-8 0,8-17-108,3-14 0,3-6 0,0-9 0,-2-6-1051,-6-7 0,-4-11 1112,-5-8 1,-10-7 0,-9 2-1,-5-4 851,-4-6 0,-4-2 0,-6-7 0</inkml:trace>
  <inkml:trace contextRef="#ctx0" brushRef="#br0" timeOffset="31">18555 12112 8213,'-18'7'452,"2"2"1,5 4 407,3 1 0,-1 0 2158,4 0-2319,1 7 1,4-4 0,0 7 0,0 0-1,0-1-292,0 1 0,4-2 1,3 2-1,-1-5-744,0-3 0,1-2-71,-3 0 1,-1-6 212,7-3 1,-5-5-56,4-5 0,-4-9 0,4-11 0,2-7 315,2-6 0,1-3 131,0-2 1,5-4-1,2 0 1,-1 1 504,1 2 1,3 7-67,-5 4 0,4 6 1,-4 8-1,-1 10 524,-2 6 0,-9 12-857,-2 10 1,-3 14 0,-4 16 0,-1 2-571,-2 2 0,-6 3-414,2 1 0,1-1 0,0-2 0,2-5-873,2-6 1,3-12 256,1-2 1,1-9-1,4-12-2824,5-8 4122,2-19 0,3-11 0,-1-12 0</inkml:trace>
  <inkml:trace contextRef="#ctx0" brushRef="#br0" timeOffset="32">19081 11657 8217,'0'-22'1099,"0"3"0,1 4 548,4 0 1,4 7 1042,10 4-2060,4 8 1,5 12-1,2 13 1,2 9-1,2 7 3538,3 8-3753,-6 2 0,2 8 0,-7 5 0,-4 5 0,-2 1 500,-2-5-1049,-9 2 0,2-17 1,-6 3-1,-2-5 1,-1-6-72,-2-8 0,-7-13 0,-4-6 1,-6-3-1264,-7-2 1,2-1-649,-2-4 0,6-2 0,-5-7 2116,3 0 0,-5-7 0,2-1 0</inkml:trace>
  <inkml:trace contextRef="#ctx0" brushRef="#br0" timeOffset="33">20389 11544 8243,'-15'-43'346,"1"0"1,2 2-1,2 3 1,5 7-1,4 6 1053,1 6 1,1 9-1,3 7 1,2 8-593,2 9 0,0 3 0,3 10 0,-2 5 0,2 3 0,0 6 116,-1 4 0,1 6 0,-5 7 0,0 4-615,1 4 1,-2-1 0,-5 1-1,0 4-293,0 4 1,-7-1-961,-2 3 0,-4-10 0,-1-6 0,0-8-2578,-1-9 1,1-4 203,0-10 3319,6-10 0,-5-19 0,6-8 0</inkml:trace>
  <inkml:trace contextRef="#ctx0" brushRef="#br0" timeOffset="34">20517 12098 8231,'-15'8'420,"8"6"337,2 1 173,10 5 1,2 8-1,8 2 1,0 4-1,4 4 18,5 3 1,3-3 0,1-2 0,1-1-1445,-1-4 1,5-9 421,1-7 1,4-8 0,-5-8-1,0-5 163,2-9 0,-12-10-210,1-8 0,-8-8 0,-7 0 1,-4-7-716,-3-2 1,-9 4 1405,-2-1 0,-5-2 0,-5 1 0,-3 2 813,-1 2 0,-2 13-701,6 2 0,0 17-780,5 2 1,6 15-1058,3 9 1,5 8 0,5 11 0,5 5-4164,2 3 5318,2-4 0,1 4 0,-1-5 0</inkml:trace>
  <inkml:trace contextRef="#ctx0" brushRef="#br0" timeOffset="35">21228 12141 8130,'0'-22'722,"0"1"0,0 7 288,0 0 1,-2 6 0,-3 5 0,-4 6-67,-4 6 0,0 12-898,4 7-189,-4 1 0,12 5 0,-4-5 0,3-1 0,2-1-845,0-3 0,7 1 1,2-7 59,4-6 0,-4-6 776,1-10 0,-1-6 0,4-10 1,-2-9 711,-2-7 1,-4-4 214,5 3 1,-2-4 0,3 4 0,-2 1 3002,2 3-3437,2 3 1,3 14 0,1 10 0,2 13-13,-2 17 0,5 17-202,2 16 0,1 9 0,-11-27 0,-2 1 0,-1 4 0,-2 1 56,0 2 1,-2 2 0,0 5 0,-3 1-220,-3 6 0,-2 1 0,-2 2 0,-2-1 0,-1 0 0,-4 0 0,-2-1 0,-4-1 38,-3-1 1,-3-1-1,1-3 1,-2-2-233,-3-3 0,0-2 1,2-4-1,0-3 1,-26 18-1,1-13-598,3-10 1,-2-20 639,6-8 1,4-18 0,14-12 0,5-10-222,3-12 1,8-12 6,4-11 1,4-4 0,4-1 0,8-2-780,5-3 0,-6 38 0,2-1 117,3-2 1,1 1 1063,13-31 0,14 5 0,-3 6 0,3 3 0,4 7 0</inkml:trace>
  <inkml:trace contextRef="#ctx0" brushRef="#br0" timeOffset="36">22294 11800 8129,'-10'-19'26,"2"0"1,1 1 371,-1 3 57,5 0 0,-4 6 0,6-1 548,-4-1 1,-3 5 521,-6 1 561,6 4-600,-5 1-653,12 0-616,-6 0 1,7 1-749,0 4 29,7-3-936,-6 10 479,6-10 596,-7 4 0,1-6-66,4 0 236,-4 0 1,7 0-234,-3 0 505,-3 0 1,6 0 138,-4 0 576,-2 0 505,4 0-259,-6 0 1,-1 0 393,-4 0-996,3 0 0,-9 6 0,7 5 0,0 8 282,3 10 1,1 7-484,0 12 1,-5 12 0,0 15 0,3-31 0,0 1-19,-2 3 1,1 0 0,0 2-1,0 0-263,-2 0 1,0-1 0,0-2-1,-1-1 1,4-2 0,0-1-1,-2 35-519,3-12 1,1-19-1416,0-9-2577,0-6 3280,0-16 1,5-15 0,-1-16 1274,0-6 0,-3-15 0,-1-9 0</inkml:trace>
  <inkml:trace contextRef="#ctx0" brushRef="#br0" timeOffset="37">22251 11444 8328,'14'-14'0,"2"0"0,3 0 756,10-1 0,13 7 1,10 7-1,4 9 1,1 11-1,-2 8 1,-5 6 2185,-7 5 1,-10 9-2337,-14 5 1,-8-3 0,-19 0 0,-11-1-457,-12-1 1,-15 3-329,-6-7 0,1 1 0,-1-11 0,0-3-1399,1-4 0,4-3-10,9-8 1,5 0 0,9-10 1586,5-2 0,4-1 0,0-2 0</inkml:trace>
  <inkml:trace contextRef="#ctx0" brushRef="#br0" timeOffset="38">22991 11856 8163,'-8'-20'331,"-5"4"1,5-3 0,-1 5 414,-1 5 1,-4 2 0,-7 7-1,1 2 404,-1 3 1,-4 10-1,1 14 1,-3 9 541,-1 7 1,1 1-521,3 6-1310,4 1 0,6 8 0,1 2 0,4 0 1,4-2-1,6-9 0,9-11-641,9-10 1,11-2-145,3-15 0,7-3 0,-3-13 1,5-2-981,0-6 1,-4-9 951,0-4 0,-8-4 0,-1-2 951,-9 1 0,2-7 0,0-1 0</inkml:trace>
  <inkml:trace contextRef="#ctx0" brushRef="#br0" timeOffset="39">23090 11984 8163,'0'-14'2445,"2"6"-1693,2 4 0,1 4 1,8 4-1,3 7 522,-1 7 0,3 5-624,1 11 0,-4-3 0,3 7 0,-6 3 272,-2 5 0,-7-2-1263,2 4 1,-5-6 0,-5-4-1,-6-5-525,-6-3 1,1-9 438,-3-7 0,3-6 0,2-10 0,0-4-583,-1-8 0,8-7 645,2-7 0,5-8 0,5-5 1,6-7 437,6-2 1,0-1 413,7-1 0,0 3 0,4 6 0,1 2 1138,-1 3 1,-6 11-938,-3 13 0,-3 6 1,-2 10-1,-1 4 314,-4 8 0,-2 13-558,-7 11 1,0 5 0,0 3 0,0 1-200,0-1 1,0-2-1156,0-1 1,0-2 0,0-3 0,0-5-2517,0-3 288,0-8 3138,6-8 0,2-14 0,6-8 0</inkml:trace>
  <inkml:trace contextRef="#ctx0" brushRef="#br0" timeOffset="40">23630 11657 8106,'15'-18'673,"0"-1"0,4 3 454,5 5 1,3 0-129,1 6 1,1 8 0,-1 11 0,1 8 115,-1 5 0,-1 8-441,-3 3 1,-4 5 0,-6 2 0,-1 4 629,-4 2 1,3 6-804,-8 4 1,1 1 0,-5-5 0,0 0 287,0 0 1,0-2-631,0-3 1,0-5 0,0-9 0,-2-5 127,-2-3 0,-4-6-964,-6 0 0,4-12 1,1 1-1,-2-5-2746,-2-5 0,-1-1 3423,-1-2 0,-5 0 0,-2 0 0</inkml:trace>
  <inkml:trace contextRef="#ctx0" brushRef="#br0" timeOffset="41">11062 15368 8249,'-14'-8'84,"-1"-3"1,1 5 0,0-1 0,0-1 0,0 2 366,-1 0 1,-4 1 0,0 5 0,2 0 0,1 0 0,2 0 430,0 0 0,4 2 0,1 1 0,-1 3 80,2 2 0,2 2 0,6 4 286,0 0 0,8 0-684,6 0 0,2-4 0,8-2 0,3-2 552,4-3 1,6-1-532,5-2 0,1-7 0,1-2 0,3-2 189,6 1 0,7-7-774,1 3 0,6-3 0,-4 2 0,0 3 0,0 2 0,-3-2 0,-8 2 0,-4 4 0,-10 1 0,-7 3 0,-6 2 0,-4 0 0,-15 0 0,-6 0 0,-6 0-977,-8 0-3790,6 0 4767,2 0 0,18 7 0,4 1 0</inkml:trace>
  <inkml:trace contextRef="#ctx0" brushRef="#br0" timeOffset="42">13195 14373 8255,'0'-14'-190,"6"6"0,-3-5 0,5 4 1,0-4-1,0-1 394,3 0 1,-3-2 0,1-2-1,2-1 1,2 0 1034,1-1-995,0 4 0,2-11 0,1 5 0,4-2 595,1 1-406,2-1 1,-1 0 0,1 1 0,1-1 0,2 2 0,2 3 0,-1 3 1285,1 2 1,-6 1-988,1 4 0,-7-2 575,2 6-968,-9 0 0,-4 7 0,-7 3 0,-4 4 249,-5 4 1,-2 6-259,-3 0 1,0 6 0,-3-1-1,-2 2 211,-2 3 0,-2 6-381,-4 2 0,-1 0 1,1 1-1,-1 3 156,1 5 1,-5 6-217,-1 9 1,0 1 0,2 7 0,15-31 0,1 0 74,0 3 0,0 0 0,2 2 0,0 0-162,1 2 0,2 0 0,3-1 1,2 0-1,1 32 0,5-2-45,5-1 0,11 1 173,12-3 0,7 2 0,9-11 0,2-4-118,1-4 1,10-1-24,-5-5 0,5-7 0,-9-8 0,-3-5 0,0-4 0,-3 1 0,1-6 0,-8-4 0,-7-8 0,-7 1 0,-5 0 0,-2-5 0,0 2 0,-6 3 0,4-6 0,-10 4-2368,4-6 0,-4 0 2368,3 0 0,3 6 0,6 2 0</inkml:trace>
  <inkml:trace contextRef="#ctx0" brushRef="#br0" timeOffset="43">14716 14700 8269,'0'-29'-85,"0"1"0,0 4 1,0 1-1,0-1 1,0 0 612,0 0 0,1 7 0,3-3 0,2 1 124,2 0 0,-5 0 0,3 4 1176,1 1-1233,-6 0 0,7 6 0,-5 5 0,2 6 1,0 8 373,1 7 1,-3 5-1,5 10 1,0 7-106,0 6 1,-3 4-625,4 7 1,-6 2 0,4 2 0,-3 4-44,1 0 1,1 7-385,-1-5 0,-3 4 1,2-10-1,-2-1-1192,-2-1 0,0-9 145,0-2 1,0-15 0,0-6-4075,0-5 3260,0-9 2048,-6-13 0,-9-15 0,-7-7 0</inkml:trace>
  <inkml:trace contextRef="#ctx0" brushRef="#br0" timeOffset="44">14602 14614 8205,'19'-69'0,"2"4"0,1 10 509,3 11 1,8 9 550,5 11 1,8 1 0,3 7 0,3 5 612,6 3 1,6 5-693,7 7 0,-3 6 0,-7 9 0,-10 5 339,-10 2 0,-13 9-891,-9 3 0,-9 2 0,-9-1 0,-9-1-18,-11 1 1,-12 2-786,-7 2 0,-5 3 0,-4-2 0,-5-4-732,-4-4 0,0-3-854,-1-4 1085,0 5 0,3-10 1,5 0-1,8-8 0,5-7-4293,4-4 5168,15-4 0,10-13 0,15-4 0</inkml:trace>
  <inkml:trace contextRef="#ctx0" brushRef="#br0" timeOffset="45">15697 14814 8272,'-10'-23'300,"2"4"1,1 4 717,-1 0 0,3 1 0,-5 2 0,-1 2 0,-1 7 973,-2 6 0,-1 11 0,3 10 1,1 4-550,1 6 1,7 2-1195,-2 7 0,4 6 1,1 1-1,1 1-351,4-4 0,4 2-116,10-2 1,5 1 0,8-7 0,2-5-1010,3-7 0,-1-9 394,2-10 1,2 1-1,-7-7 1,-3-2-848,-5-5 1,-6-5 985,-10-6 1,-2 4-1,-7 1 695,0-2 0,-13-2 0,-3-1 0</inkml:trace>
  <inkml:trace contextRef="#ctx0" brushRef="#br0" timeOffset="46">16223 15425 8042,'-29'-7'492,"7"4"1,2-6-1,2-2 217,4-2 0,-2 4 0,12-1 1,-1-1-35,-1-1 0,4-3 1,-3 0-1,4-3-170,1-1 0,0-8-344,0-1 0,4-2 0,3-8 0,1-3 63,3-5 0,0-4-32,-2-7 1,7-10 0,-3-1 0,1 2 164,3 1 0,1 5-2,-4 8 0,5 5 0,0 10 471,-2 9 1,-1 7-481,-2 12 1,-4 9-1,-1 11 1,2 8-70,2 9 0,-2 7-180,3 8 0,-3 4 0,8 2 0,-3 2-183,-2 2 0,0 1-149,1-2 0,-3 7 0,-1-6 0,-3 0-1655,-2-3 1,1-4 1035,-2-8 1,-4 1 0,2-6-1,-6-4-1530,-6-9 0,-4-2 1493,-1-13 0,-7-1 891,-2-4 0,-4-6 0,-2-2 0</inkml:trace>
  <inkml:trace contextRef="#ctx0" brushRef="#br0" timeOffset="47">16038 15069 8209,'-8'-6'684,"2"-2"1,7-6 1101,4 0 0,9 4-776,10 1 0,9-1 0,5-4 0,5 0 674,4 0 1,2 4-139,3 1-1614,4-1 0,-14 2 0,1 4 0,-10 2 0,-8 2-1222,-6 0 0,-3 0 0,-2 2 1290,1 2 0,-1-2 0,0 4 0</inkml:trace>
  <inkml:trace contextRef="#ctx0" brushRef="#br0" timeOffset="48">16763 14572 8202,'0'-21'0,"0"-1"0,0-6 1024,0 6 1,2 3 0,2 9 0,6 5 0,3 4 0,1 1 0,2 3 2303,3 7 0,-4 7-2645,4 16 1,-3 3 0,-3 7-1,-2 0-337,-2-1 0,-1 3-712,2 2 0,1-1 0,-5 4 0,0-1-1286,1-3 0,-1-2 580,-1-1 1,-2-5 0,5-3 0,-2-5-4814,-3-8 5885,-1-11 0,-8-11 0,-2-8 0</inkml:trace>
  <inkml:trace contextRef="#ctx0" brushRef="#br0" timeOffset="49">16536 14614 8849,'-7'-20'1523,"6"-2"-849,-4-7 1,10 7 0,6 3-1,6 4 803,7 0 1,8 3-560,1 2 1,11-1 0,0 6 0,5 2 773,5 2 0,-5-4-1373,-2 0 0,-4 0 0,-5 5 0,-7 0-924,-5 0 0,-6 0-463,-6 0 0,1 0 1,-3 2-873,-2 3 1,-2-2 212,-4 6 1,-2-4 1726,3 5 0,-4-1 0,-1 5 0</inkml:trace>
  <inkml:trace contextRef="#ctx0" brushRef="#br0" timeOffset="50">17545 14700 8207,'2'-14'-216,"1"-1"1,3 3-1,1 1 701,-1 1-338,5 1 1,-10-1 0,4 1-908,-3-2 619,-2 4 174,0 1 0,-2 6 29,-3 0-54,4 0-97,-5 0 106,6 0 1,0-2 474,0-2-312,0 2 616,0-4 0,0 0 308,0-4 1,0 2-566,0-1 0,-2 4-221,-3-5 0,4 6 255,-4-6-49,3 7 1,1-3 41,-4 6 0,2 0-203,-7 0 0,1 11 0,-5 3 0,-1 5 172,1 6 0,-2 2-266,-2 16 1,0 3 0,-4 12 0,0 4-367,0 4 1,9 3-267,-1 3 1,9-8 0,2-4 0,6-8-305,7-9 1,9-13 424,4-11 1,6-9 0,4-7-1,5-6-127,3-7 0,2-9 364,-1-5 0,-1-2 0,-3-4 0,-6-2 90,-7-1 1,-4 1 61,-7 9 1,-6-3-1,-5 7-263,-6 2 1,-10 3-224,-6 4 0,-8 4 0,0 7 0,-6 4-511,-3 5 0,4 1 308,-1-2 0,0 4 0,3-4 1,5 2 122,3-1 997,-4 3 1,18-13 149,4 0 1,13-5 119,10-5 0,8-2 1,0 2-1,6-2 917,3-3 1,-3 1-1318,5 0 0,-6 1 0,1 4 0,-3 4-432,-1 3 1,-3 2-38,-2 0-1903,-10 0 0,-3 2 0,-6 3 1924,-2 4 0,-7 4 0,-4 1 0</inkml:trace>
  <inkml:trace contextRef="#ctx0" brushRef="#br0" timeOffset="51">18000 14558 8100,'-5'-16'225,"-1"-2"1,0-1 0,-1 2 0,4 1 0,2 2 1124,1 0 1,1 6 0,4 3 0,4 4-1,4 1-196,1 0 1,1 6 0,0 5 0,3 5-583,1 3 0,6 6 0,-1-1 0,2 4 24,3 5 0,-1 4-304,1 5 0,-1 7 1,-1 2-1,-3 1 358,-5 0 1,-3 0-421,-2 5 1,-2 0 0,-2-2 0,-5-3-56,-4-4 0,-7-10-210,-4-5 1,-2-3-1,-4-3 1,-1-4-490,-2-4 1,-5-9-634,5-5 1,0-4 0,5-1-5371,0 0 6527,6 0 0,-5-6 0,5-2 0</inkml:trace>
  <inkml:trace contextRef="#ctx0" brushRef="#br0" timeOffset="52">18896 14302 8456,'-2'-37'101,"-1"4"0,-3 3 0,-1 2 506,1-1 0,1 7 0,5 3 638,0 3 0,5 2 0,1 0 0,2 1 1679,3 4-2203,2-4 1,1 12 0,0-4 1365,1 3-1670,-1 9 1,0 2 0,-1 10-1,-2 5 1,-2 4 0,1 5 0,-2 5 334,-4 3 1,-2 7 0,-2 2 0,0 4-753,0 5 0,-5 5 0,1-2 0,-6 4 0,4-3 0,-2 4 0,-3 5 0,3-2 0,-2 1 0,7-11 0,-3-9 0,1-2 0,0-4 0,1-8-2361,4-9 1,0-6-1726,0-8 0,6-6 3050,3-3 1,6-16 0,4-8-1,4-8 1036,4-6 0,8-10 0,1-7 0</inkml:trace>
  <inkml:trace contextRef="#ctx0" brushRef="#br0" timeOffset="53">19294 14842 15502,'0'14'2225,"0"0"1,6 7-1878,4 3 1,2 7-456,3 2 0,0 1 0,3-6 1,2 0-1049,2 1 1,-4-7 619,1-3 0,-3-10 0,-4-5-319,-2-8 0,-4-10 831,-6-10 1,-6-4 0,-2-5-1,-2-3 691,1-1 0,1-2 1284,-2 6-1550,-2-1 0,10 12 1107,-3 3 1,4 4-370,1 0-1011,0 14 1,6 4-1,5 17 1,7 7 0,4 6-127,0 4 0,3-4 0,-4 3-1579,1-1 912,-5 5 0,4-12-1684,-7 0 1680,-6-6 0,1-15 0,-7-7 559,-4-8 1,-6-16-1,2-6 1,0-5 715,-1-4 0,-2-2-174,4-2 1,2 1 0,8-1 0,6 0 361,6 1 1,5 5-496,7 4 0,1 16 1,3 7-1,3 10-47,1 10 0,2 12-165,-6 16 1,0 9 0,-6 7-1,-3 6 907,-5 6 0,-10 5-737,-4 5 1,-3 3-1,-3-36 1,-1 1-1,-2 0 1,-2 0-253,-2 1 0,-3 1 0,-3 0 1,-2 1-65,0-4 0,-1-1 0,-2 2 0,-1-1 0,1-5 0,0-2 0,-2-1 0,1 0-247,-23 28 0,-3-3-679,3-8 0,-2-8 0,7-22 0,-2-7-709,2-9 1,-1-8 1020,6-7 0,-1-7 0,6-14 0,1-3-348,3-5 0,1-3 603,9-2 0,2-1 1,12-2-1,2-1 417,3 1 0,6 0 0,6 2 0,1 1 0,1 4 0</inkml:trace>
  <inkml:trace contextRef="#ctx0" brushRef="#br0" timeOffset="54">20773 14671 8213,'-10'-12'-546,"1"2"1,-2 5 360,-2 4 390,5 1 1,2-2 738,6-2-1000,0 2 32,0-4 1,-2 6 869,-3 0-613,4 0 291,-12 0 0,12-2 0,-4-3 987,3-4 0,2-4 533,0-1-1185,7 0 1,-4 0-136,6-1-184,-6 7-538,4 2 0,-7 8 89,0 3 0,0-2-94,0 6 1,0-4 263,0 4 22,-7-5-193,6 2-399,-6-6-48,7 0-502,-6 0-241,5 0-878,-6 0 238,7 0-456,0 0 2151,7 0 468,-6 0 0,7-5 29,-3 0-592,-4 1 1,10 2 116,-6-3 1,1 4-8,-1-4 1,-3 2 0,4 0 5,0-2 0,-4-1 440,3 1-194,-4 3 1,1-6 513,3 4 1,-4 0 67,4-5-224,-3 6-126,-2-3-178,0 6-439,0 0-172,0-7 454,0 6 257,0-6-91,0 7 14,0 0 0,-2-4 359,-3-1-176,4 0-84,-6 5-106,7 0 709,0 0 1,-1-5-59,-4 1-334,3-1 1,-5 6 106,2 4 0,3 0-386,-3 9 1,2-1-1,0 10 1,-2 6 368,2 7 1,-3 10-522,1 16 0,-4 9 1,6-31-1,1 0 1,0 3-1,1 0-137,0 1 1,0 2 0,1-1 0,0 0-42,0 0 0,0 0 0,0-3 0,-1-1 0,-2 27 0,-2-4-812,2-8 0,-5-10-454,-2-3 1,-2-13 0,-3-11-3988,1-3 4443,0-8 0,1-4 0,2-10 0,2-8 810,-2-8 0,4-12 0,1-2 0</inkml:trace>
  <inkml:trace contextRef="#ctx0" brushRef="#br0" timeOffset="55">20659 14529 8079,'8'-28'0,"6"4"1112,0 0-518,0 7 1,15-4 0,-1 9 0,9 2 0,4 7 612,1 6 0,1 7 0,0 9 0,-1 4-44,1 4 0,-13 6-679,-6 1 1,-13 5 0,-7-1-1,-4 3 289,-4 2 1,-12-5-1124,-13 0 1,-5-5 0,-11 5 0,-2 0-1341,-5-2 1,-2-3 990,2-9 1,3-4-1,6-5 1,2-1-3103,3 0 1310,10-6 2491,8-2 0,12-18 0,1-4 0</inkml:trace>
  <inkml:trace contextRef="#ctx0" brushRef="#br0" timeOffset="56">20474 14586 8078,'0'-19'24,"0"-1"1,0-1 0,0-1-1,0 1 1,0 1 0,2 1 553,2-2 0,-1 6 0,5-4 0,-1 3 0,-3 2 823,3-1 0,-7 9-887,0 6 0,-2 13 0,-9 10 0,-3 4 367,-3 2 0,-4 4-102,2 0-582,3 13 1,-9-8-1,4 11 1,1-2-1,-1 0-57,4-1 1,-2 3 0,3 0 0,5 2-160,3 2 0,7-4-589,10-1 0,9-4 1,16-1-1,9-2-1104,7-3 0,6-8 857,1-7 0,0-5 0,-1-1 855,1-6 0,-6 2 0,-2-5 0</inkml:trace>
  <inkml:trace contextRef="#ctx0" brushRef="#br0" timeOffset="57">21555 14657 8162,'9'-24'139,"0"2"1,1 2 0,-1 2 0,-1 3 0,0 0 3768,0 1-2303,-5 6-1235,4 2 1,-9 8-1,-1 2 1,-3 6 0,-2 4-1,-3 5 1,-2 6 1165,-1 7 1,-5 4-855,0 7-417,0-1 0,5 1 1,-1 0-1,1 1 1,0 2 785,0 1-1012,6 7 0,2-8 0,6 4 0,3-1 1,6-5-456,10-4 0,8-7 0,8-9 1,7-7-1233,9-6 0,11-4 954,4-7 1,3-7-1,1-2 1,-4-4-1514,-4-1 0,-5 0 1379,-5-1 1,-11 1 827,-13 0 0,1 0 0,-7 0 0</inkml:trace>
  <inkml:trace contextRef="#ctx0" brushRef="#br0" timeOffset="58">22024 15311 8155,'-14'0'74,"-1"2"1,1 1 0,0 2 1162,0-2-873,-1 5 0,8-5 0,0 5 535,1-2 0,4-3 822,-2-8-1457,2-2 1,2-8-1,0 0 1,0-3 72,0-1 1,6-6-263,4 1 0,4-9 0,3-5 0,4-3-80,1-2 1,2-6 10,4-3 1,1-3 0,-1-2-1,0 2-1,1 3 1,-1 4 116,1 10 0,-7 5 1,-3 11-1,-3 8 483,-2 8 0,-6 6-352,-4 4 1,-2 11 0,-2 10 0,0 6 48,0 7 0,0 5-305,0 4 0,0-1 0,0 5 0,0-2-620,0-3 0,0-2 39,0-2 0,-2-1 1,-1-1-1,-3-4-1876,-2-1 1,-1-8 1287,-6-8 0,-4-5 0,-1-4 1172,-2-6 0,-8-2 0,-7-2 0</inkml:trace>
  <inkml:trace contextRef="#ctx0" brushRef="#br0" timeOffset="59">21995 15126 8145,'-9'-14'1159,"-1"0"-364,7 0 1,-3-1-133,6 1 1,8 5 0,6-1-1,8 1 440,5 1 0,3-3-885,3 6 1,3-1 0,9 3 0,1-4-744,1-1 1,0 5 5,-4-2 0,-2 2 1,-1 0-1,-6-3 519,-4-2 0,2-2 0,-10-4 0</inkml:trace>
  <inkml:trace contextRef="#ctx0" brushRef="#br0" timeOffset="60">22578 14686 8107,'-14'0'757,"5"-5"877,-1 0-1088,7 7 1,-3 7 0,4 10 0,-1 5 0,-2 4 880,2 5 0,1 5 0,2 8 0,0 3-664,0 2 0,0-6-1199,0 3 1,0-9 0,2-2 0,1-3-592,2-2 1,0-7-450,-5-1 1,1-11 1475,4 1 0,3-22 0,6-2 0</inkml:trace>
  <inkml:trace contextRef="#ctx0" brushRef="#br0" timeOffset="61">22422 14742 8070,'0'-14'0,"0"-2"1795,0-3-1245,6 4 0,2-1 1,8 6-1,4-1 1,9 0-1,7 0 1,5 3 661,2 2 1,4-3-796,1 4 0,-1-2 1,-6 4-1,-3-1-316,-5 0 0,-4 3-681,-6 1 1,-7 0-1292,-6 0 1,-7 1 1870,2 4 0,-10-3 0,-3 4 0</inkml:trace>
  <inkml:trace contextRef="#ctx0" brushRef="#br0" timeOffset="62">23289 14728 8072,'6'-20'193,"-2"2"0,5-4 0,1 2 974,-3 2 0,0 7 0,-9 3 947,-3 2-1596,-9 1 0,-8 12 0,-6 4 0,-2 6 0,-4 7 0,-5 4 0,-4 4 60,1 1 0,-4 6 1,10-1-1,1 5-695,6 4 0,4-2-227,11 2 0,4-4 1,17-5-1,8-5-287,12-3 0,14-10 297,12-6 1,8-6 0,6-8 0,2-1-360,2-4 0,-3-4 539,-6-10 0,-9 1 0,-16-5 0,-9-3 126,-7-1 0,-13 1 95,-8 2 0,-10-1 1,-12 6-1,-8 1 36,-5 2 1,-3 4 34,-4 2 1,1 4-1,3 6 1,4 0 264,4 0 1,4 2 103,2 2 0,5 4 0,9 6 84,6 1 0,15-3-418,8-2 1,8 1 0,6-6-1,5-2-67,3-2 0,1-1-926,1 0 182,0-6 1,-1-2 0,-1-6 0,-3 0 0,-6-1-2156,-7 1 1,-6 0 2792,-9 0 0,-4 0 0,-6-1 0</inkml:trace>
  <inkml:trace contextRef="#ctx0" brushRef="#br0" timeOffset="63">23716 14572 8119,'0'-21'788,"0"1"787,0-4-404,6 4 1,2 5-1,6 3 1,0 5-1,1 12 1930,-1 12 0,0 9-1688,0 2-1037,0 7 0,2 1 0,2 7 0,1 1 1,-2 4-57,-1 4 0,-2-3 0,-1-2 0,-4-3-1757,-4-1 0,-4 0 546,-1-1 1,-1-1 0,-4-3 0,-6-5-2473,-6-3 0,-2-1 3363,-10-1 0,4 1 0,-10-1 0</inkml:trace>
  <inkml:trace contextRef="#ctx0" brushRef="#br0" timeOffset="64">25137 15055 8271,'-22'0'-30,"2"-5"0,7-1 0,2 0 1,3-2 1746,2 0 1,1 3-670,5-4 1,6 6 0,4-2 0,4 3 789,5 2-1203,3 0 1,8 0-1,3 0 1,5 2-1,3 1 1,4 2 0,2-2 492,5-1 0,3-2-1206,2 0 1,0 0 0,0-2 0,0-1-771,0-2 1,-7-6-457,-2 2 0,-7 1 0,-8 0 0,-11 0-4958,-9 0 6262,-7-2 0,-12-4 0,-2 0 0</inkml:trace>
  <inkml:trace contextRef="#ctx0" brushRef="#br0" timeOffset="65">25422 14714 8170,'-10'-5'482,"2"-1"1,0 0 393,1-1 1,3 6 470,0 10 1,8 7 0,6 14-1,4 3 1598,5 5 1,-2 3-1743,7 2 1,-2 6 0,2 1 0,-5 2-361,-3 1 1,-2-3-1218,0 2 0,-1 7 0,-4-9 0,-4-4-1827,-3-5 1,-1-9-1272,4 1 3472,-4-3 0,12-8 0,-5-1 0</inkml:trace>
  <inkml:trace contextRef="#ctx0" brushRef="#br1" timeOffset="66">2176 6795 12563,'-33'-4'-124,"-1"-3"1,3-1-1,1-3 1,1 0-1,2 2 1,2 3 0,3 1-1,0 0 103,0 2 1,3 1 0,-3 2 0,1 0 0,4 0 188,1 0 0,2 0 0,0 0 209,-1 0-194,8 0 227,-6 0 1,11-1-80,-2-4-478,2 3-197,2-4 0,2 6 358,2 0 1,4 0 0,8 0 0,1 0-78,2 0 1,8 2 46,2 2 38,-1-2 1,8 4-1,-2-6 1,5 0-1,5 0 56,4 0 0,5 0 0,1 0 0,6 0 207,7 0 0,2 0-162,2 0 1,0-4-1,0-1 1,0 2 134,0 1 1,1 2-243,-1 0 0,-5 0 1,0 0-1,1 0-27,-3 0 0,0 5 17,-7 0 1,-2 1 0,0-3 0,0 2 32,4-2 1,1 3-50,-3-1 1,0 1-1,1-2 1,2 0-21,2-1 0,-1 1 32,-4 0 0,0-2 1,2 3-1,1-4 14,1-1 0,1 2 39,-5 3 1,0-4-1,1 4 1,2-4-12,2-1 0,1 0-12,-2 0 1,-1 0 0,7 0 0,-1 0 1,-1 0 0,0-1 0,-5-2 1,4-2 27,6 2 1,-7 1-46,8 2 1,-9 0 0,1 0 0,0 0-1,4 0 1,-4 0-7,-2 0 0,-1 0 1,0 0-1,4 0 39,0 0 1,-4 0-24,2 0 0,-3 0 0,-3 2 0,1 1 18,0 2 0,-6 6-54,-4-2 0,2-1 1,-2 0-1,1 0-31,1 0 1,-5 0 32,3 1 0,-1-1 0,0-5 0,3 2 31,2-2 0,1-1-20,5-2 1,-1 0 0,1 0 0,2 0 109,2 0 0,-4-2-78,0-3 1,0 4-1,-6-4 1,2 4 45,4 1 1,-8 0-60,8 0 0,-5 0 0,2 0 1,0 0-63,4 0 0,-6 0 17,5 0 1,-3 1 0,3 2-1,1 2-65,4-2 1,-6-1 83,1-2 1,5 0 0,-5 0 0,3 0 55,3 0 1,-4 0-15,2 0 1,4 0 0,0-2 0,3-1 52,3-2 0,-10-1-60,6 1 0,-3 2 1,0-5-1,0 2-32,4 3 0,-3 0 9,1-2 0,-4 3 1,3-3-1,1 4-20,4 1 1,-9 0 14,6 0 0,-1 0 1,0 0-1,4 0 38,1 0 1,0 0 29,0 0 0,-5 0 0,1 0 1,2 0 70,6 0 1,-9 0-93,0 0 0,-1 0 0,0 0 0,1 0 21,2 0 1,0 0-51,-6 0 0,2 0 0,11 0 1,2 0-21,4 0 1,-40 0 0,0 0-17,35 0 0,3 0 1,-36 0-1,0 0 1,2 0-1,-1 0 31,1 0 0,0 0 0,0 0 0,0 0 0,-2 0 0,-1 0 1,1 0-1,0 0-82,-1 0 0,1 0 1,0 0-1,-1 0 144,1 0 1,0 0 0,36 0-1,-4 0 1,-2 0 168,-2 0 1,5 0-168,0 0 1,-5 5 0,-6-1 0,-1 0-81,1-3 0,0 4-30,1 0 0,-7-1 0,-7-2 1,0 1-10,-1 2 1,-4 0 85,-9-5 0,-3 1 0,-7 2 0,-1 2 41,-3-2 1,1-1-58,-6-2 0,0 4 0,-5 1 0,0-2 238,0-1 0,1-2-154,-1 0 1,-5 0 0,1 0 56,1 0 1,2 0-201,1 0 0,0 0 1,0 0-30,0 0 0,-4 0-150,-1 0 1,1 0-529,4 0-965,-6 0 0,-3 0 1699,-10 0 1,-9 0-1,-8 0 1</inkml:trace>
  <inkml:trace contextRef="#ctx0" brushRef="#br1" timeOffset="67">12853 6312 17170,'29'-9'-384,"-1"1"1,1 1-1,-1 3 1,-1-1-1,-2-1 1,-3-1 273,-1 1 0,-2 0 1,-5 2-1,-1-2 308,-4-2 0,-3 4 1,-7-4-675,-4 1 598,4-4 1,-14 10 0,1-4 0,-6 3 0,-6 2 0,-1 0 0,-4 0-49,-4 0 1,-4 0-1,-7 2 1,-5 1-117,-4 2 0,4 4 17,-10-4 1,4 0 0,-9-5-1,-6 0 119,-7 0 1,39 0 0,-2 0-42,-5 0 0,0 0 0,0-1 1,0 0-1,-1-1 0,0-1 1,0-1-1,0-1-31,-3-1 0,0-1 0,5 0 1,-1 0 167,-1 0 1,1 0 0,6 0 0,2 0 0,-32-6 0,8 0-138,4-1 1,10 8-82,7-8 0,12 3 0,11-2 0,3 2-216,2 1 1,6 6-186,3-6 0,3 6-494,2-6 0,8 7 513,6-2 0,2-1 0,8 1 1,1 2-220,2 1 0,0 1 837,-3-4 0,3 3 0,-5-4 1,0 1-201,-3 1 0,-5-3 131,-5 3 1,-2 0 1421,-7-5-1160,0 6 1,-11-4 0,-5 7 0,-3 2 675,-2 3 1,-4 3-925,1 6 0,-1 0 0,0 2 0,3 1-276,1 2 0,2 5-134,5-5 1,6 5-1,3-4 1,5 4-903,5 6 1,9-2 1099,10 5 0,9 4 1,4-1-1</inkml:trace>
  <inkml:trace contextRef="#ctx0" brushRef="#br1" timeOffset="68">27085 14330 8311,'-1'-28'63,"-2"-1"1,-4-1 0,1-1 0,0-2 0,2 2 0,3 5 644,1 2 0,-5 7 1,-1-1-1,-1 6-54,1 2 1,-5 7-1,2 0 1,-2 8 0,-1 9 20,3 8 1,4 6 0,-3 7 0,2 8 44,3 7 0,-3 7-173,1 5-468,0 2 0,0 9 0,1 5 0,2-37 0,0 1 0,2 2 0,-1 1 1,0 0-1,0 0 0,0 0 0,-1 1-67,0 2 0,-1-1 0,1-1 0,0 0-331,1-1 0,2 0 1,-1 34-1,0-10 1,0-12-1076,0-13 0,0-9-220,0-11 1,-2-12 1613,-3-12 0,-3-19 0,-6-11 0</inkml:trace>
  <inkml:trace contextRef="#ctx0" brushRef="#br1" timeOffset="69">27085 13889 8343,'22'-50'0,"0"3"0,-3 9 995,-3 3 0,17 10 1,2 6-1,11 9 1,9 7 119,5 3 0,7 13 1,-7 6-1,-7 7 494,-8 8 0,-11 2-1066,-10 7 0,-10 6 0,-9 3 0,-7 3-361,-7 2 0,-8 4-403,-17 1 0,-8 1 1,-10-4-1,-4-2-899,-1-7 1,-4-6 337,-1-6 1,1 0-1,5-8 1,6-5-1922,7-2 0,4-11-221,10-7 2924,-2-4 0,15-7 0,-5-2 0</inkml:trace>
  <inkml:trace contextRef="#ctx0" brushRef="#br1" timeOffset="70">27810 14558 8275,'8'-38'164,"-1"1"0,-3 4 512,1 6 0,0 5 1,-7 10-1,-4 2 1,-7 5-1,-6 5 1053,-3 5 0,-6 9 1,-7 12-1,-1 5-541,-4 7 0,1 11-607,1 8 1,-6 6-1,6 8 1,3 0-30,3 0 1,12 0-745,5 1 1,8 2 0,10-3-1,8-8-814,13-8 0,10-12-283,14-10 1,7-11-1,7-8 1,-2-9-449,-2-8 1,2-6 743,-3-10 1,0-3 992,-15-7 0,-2-6 0,-12-1 0</inkml:trace>
  <inkml:trace contextRef="#ctx0" brushRef="#br1" timeOffset="71">28507 14629 8160,'0'-19'-77,"0"0"0,2 0 1,1 0-1,1 0 0,0 2 1,-1 1 27,2 2 0,-2-1 1,6 3-1,1 1-71,-2 1 0,-1 7 0,-3-3 192,0-1 0,3 6 0,-4-6 144,2 1 0,1 3-17,-1-7 0,-4 6 131,4-6 0,-3 1 149,-2-5 0,0 4 0,-2 1 171,-3-2 1,-3 3-308,-6-2 1,0 7 0,0-2 0,-2 4 112,-3 1 1,-3 3-250,-7 6 0,-5 4 0,-6 15 1,-4 7 198,-4 5 1,-4 10-323,5 7 1,21-25 0,0 1 0,2 3-1,0 2 1,2 0 0,0 0-8,2-1 0,1 0 0,-14 36-201,9-2 1,10-6 0,9-7-1,5-9-2,5-11 0,9-13 77,10-6 0,9-8 0,5-3 0,4-3-124,6-7 0,1-4-54,3-8 1,3-2 0,-4-1 0,-1-4-275,-2-1 0,-11 0 230,-3-2 0,-11 2 1,-5 5-1,-7-2-166,-6 1 1,-7 4 127,-8 5 0,-5-2 0,-15 6 0,-4 0-182,-3-1 1,-5 4 474,0-3 0,-1 4 0,2 1 0,3 0 69,5 0 1,8-2 98,1-2 0,11 2 1,1-4-1,5-1 660,9-2 0,11 1-329,10-1 0,15-1 0,7-4 0,5 0 414,9-1 0,-3 1-643,6 0 0,-4 1 0,-1 4 0,-1 3-89,-4-1 1,-10 6-509,-8-4 0,-9 3 0,-5 4-1612,-4 3 0,-11-2 1955,-15 6 0,-9 1 0,-3 4 0</inkml:trace>
  <inkml:trace contextRef="#ctx0" brushRef="#br1" timeOffset="72">29261 14558 8124,'1'-15'85,"2"1"1,2 0 617,-2 0 1,-4 1 0,-7 4 0,-8 4 0,-6 6 293,-8 9 1,-5 6 0,-9 14 0,-2 3-253,-1 5 0,-4 4-270,8 6-447,-2-4 0,15 7 1,-4-6-1,8 3 0,7-4 1,9-4-1,10-7-605,10-3 1,7-10 439,16-5 1,8-8 0,8-7-1,2-1-241,2-4 0,1-3 45,-2-6 0,2 0 0,-7 0 1,-1-1-523,-2 1 1,-12 0-556,-4 0 1,-10 4 1409,-4 1 0,-12-1 0,-10-4 0</inkml:trace>
  <inkml:trace contextRef="#ctx0" brushRef="#br1" timeOffset="73">29545 14600 8088,'5'-14'-561,"-1"0"0,3 1 1655,-3 4-593,-2-4-221,4 5 1,-6-1 0,0-1 1051,0-1-585,0 5 0,0-2 1110,0 3-1059,0 4 1,0-4-53,0 10 1,0 4 0,-1 8 0,-2 6-79,-2 3 1,0 0-559,5 7 0,-5 3 0,1 2 0,-1 5-186,-1 4 0,4-3-296,-3 4 1,-1-4 0,1-1 0,2-2-838,1-3 0,2-4 452,0-5 0,2-9 0,1-4 0,4-6-182,0-4 1,1-3 216,2-8 0,2-3 722,-2-6 0,3-6 0,1-2 0</inkml:trace>
  <inkml:trace contextRef="#ctx0" brushRef="#br1" timeOffset="74">29360 14515 8315,'0'-14'530,"0"0"0,2-1 90,2 1 0,4 0-234,7 0 469,5 6 0,2-5 0,8 4 0,2-2 0,3 1 192,1 5 0,2-1 0,4 1 1,0 1-926,-5-3 1,-7 6 144,-6-4-1329,-6 3 0,2 2 0,-7 2 1,-4 3 1061,-4 4 0,-10 4 0,-3 1 0</inkml:trace>
  <inkml:trace contextRef="#ctx0" brushRef="#br1" timeOffset="75">29943 14259 8274,'9'-14'0,"1"0"0,1-1 1589,2 1-914,1 0 1,0 6 0,0 3 0,1 4 0,-1 4 0,0 6 1477,0 10 1,-1 7-1715,-4 2 1,4 7-1,-4 3 1,4 4 376,1 6 0,-4-2-637,-1 6 0,-6 5 0,4 3 0,-3-4-248,1-2 0,0-3-5,-5 1 0,-5 0 1,-1-9-1,-2-7-88,-3-4 0,3-10-491,-1-3 0,-1 1 0,-4-2 0,0-4 653,-1-3 0,1-2 0,0 5 0</inkml:trace>
  <inkml:trace contextRef="#ctx0" brushRef="#br1" timeOffset="76">30967 13875 8332,'-15'-28'158,"1"1"0,0 2 1,1 3-1,2-1 1,3 3 808,2-1 0,-3 2 1,2 5 681,-1 0-1075,5 0 0,-8 4 0,5 2 0,0 4 188,-1 5 0,-2 6 1,4 8-1,2 4 0,1 5 1,2 8-321,0 1 0,0 6 0,0-1 1,0 3 386,0 2 0,0 4-537,0 1 1,0 5 0,0-1 0,0 4 334,0 1 0,0 4-488,0 1 1,0-1 0,0-4 0,0-1-39,0-4 1,0 3-72,0-3 1,0-8-1,2-3 1,1-4-190,2-6 0,0-2-128,-5-6 0,0-2 0,1-8-2962,4-4 2036,-4 4 0,6-13 1,-6 1-1691,4-4 0,3-8 2903,6 2 0,0-10 0,1-3 0</inkml:trace>
  <inkml:trace contextRef="#ctx0" brushRef="#br1" timeOffset="77">31251 14487 8363,'-14'0'1070,"0"0"1629,-7 0-1427,-1 0 1,0 6-1,3 6 1,3 9 368,2 7 1,0 10-1557,-1 0 0,6 3 0,1 4 0,2 0-395,3 3 0,7-2 39,6-9 0,4-8 0,5-12 0,6-6-834,7-6 1,4-10 363,7-4 0,-7-15 1,-3-6-1,-3-5 345,-1-4 1,-7-2 502,-3-2 1,-10 1 0,-4 0-1,-3 3 581,-2 1 1,-7 8-236,-2 2 1,-9 6 0,-2 9 0,-2 3 848,-3 6 0,-1 13-1157,3 5 0,2 10 0,7 1 0,1 5-1605,4 4 1,2-1 320,7-5 0,2 1 0,4-3 0,7-2-736,4-5 0,10-5 1875,2-4 0,-1-4 0,7-6 0</inkml:trace>
  <inkml:trace contextRef="#ctx0" brushRef="#br1" timeOffset="78">31507 14543 8237,'14'15'-539,"0"-1"0,1-5 1706,-1 1 1,0-5-355,0 4 1,0-6-1,1 2 240,-1-4 0,-5 4-415,1 0 1,-7 1-39,2-1 0,-8 3-389,-2 6 1,-1 7 0,2 4 0,0 7 170,0 5 0,-2 6-142,1 4 1,-1 10-1,3 10 1,-5 4 274,-5 5 1,-4-2-365,4-34 0,-2 0 1,0 1-1,0-1 0,-1 1 1,-2 0-1,0-2 0,-1-2-332,-23 29 1,-7-12-187,-3-7 1,-3-9 0,0-6 0,3-8-524,4-10 1,10-8 275,5-11 0,9-3 0,7-7 0,6-3-608,6-1 0,7-6-878,7 1 2100,7-3 0,19-1 0,1 0 0</inkml:trace>
  <inkml:trace contextRef="#ctx0" brushRef="#br1" timeOffset="79">32303 14529 8179,'0'-16'-149,"0"-1"0,0-2 0,0 2 0,0 1 1,0 2 2135,0-1-1611,-6 1 0,4 5 0,-4 1 0,0 2 0,-4 2 0,-3 4 0,-1 5 0,0 6 465,0 7 1,1 4 0,2 6 0,2 2 21,-2 3 0,0-1-473,1 6 0,-1 4 0,6 6 0,2-2-257,2-2 1,1-1 0,0-1-1,0-1-324,0-3 1,6 2-221,3-7 0,4-6 1,1-7-1,0-2-304,1-4 1,-1-3-792,0-11 0,0 0 0,0 0-2085,1 0 3591,-7-6 0,4-2 0,-4-7 0</inkml:trace>
  <inkml:trace contextRef="#ctx0" brushRef="#br1" timeOffset="80">32545 14543 8166,'0'-14'0,"0"0"0,0-2 193,0-3 1,0 3-1,0-3 1125,0 4 0,5 5-624,-1 1 0,-1 6-285,-7-2 1,-3 5-282,-2 5 1,-2 2 0,5 8 0,-1-1 177,1 0 0,-5 0-35,1 1 0,4 3 1,0 3-1,1 1 271,0 3 1,-4 2-358,4 2 0,0-1 1,5 2-1,0 2 57,0 1 1,0 5-467,0-5 0,0 2 0,0-4 1,0 2-423,0-1 1,0-8-495,0-5 1,0-3-1010,0-2 660,0-6 1489,0-2 0,0-6 0</inkml:trace>
  <inkml:trace contextRef="#ctx0" brushRef="#br1" timeOffset="81">32474 14472 8271,'5'-14'0,"1"-2"0,2-1 571,3-2 1,3 0 0,3 5-1,4 1 373,1 4 1,-3 1-410,5 3 1,1 3-1,5-1 1,0 6 330,-3 7 1,-8 3-657,0 1 0,-3 0 0,-4 2 0,-2 1-219,-6 2 0,-4 2-304,-4-2 0,-6-4 0,-7 4 1,-4-3-316,-1-2 0,3 1 57,-4-1 1,5-5-1,-1-1 1,3 0-1850,2 0 1131,0-5 1289,0 3 0,6 1 0,2 1 0</inkml:trace>
  <inkml:trace contextRef="#ctx0" brushRef="#br1" timeOffset="82">32829 14671 8267,'0'-9'294,"-1"1"1,-4 2 1569,-5 2-1456,4 3 0,-7 2 0,4 6 1,-4 5-1,-1 7 0,1 4 1,2 2-1,2 2 190,-2 1 0,0 2 0,0 2 0,3 1-1107,2-2 0,1-1 78,5-1 1,0-7 0,1-3 0,4-3-1516,5-2 0,4-6 482,5-3 1464,-3 3 0,10-7 0,-3 5 0</inkml:trace>
  <inkml:trace contextRef="#ctx0" brushRef="#br1" timeOffset="83">33114 14700 8267,'0'-14'44,"0"-1"1,0 1-1,0 0 1,0 0-1,-2 1 848,-3 4 1,-3 2 0,-6 7 0,0 2 504,0 3-1251,-1 9 0,-3 3 0,-1 7 0,1 1 0,2 2 0,2 1 0,2 1-326,2-1 1,-1 4 0,6-2 0,2-3-756,2 0 1,2-7 509,4-1 1,1-3 0,5-3 0,-1-2-1198,1-2 1216,1-6 1,-4 2 613,-3-10 0,-5-1 39,-5-4 1,2-1-1,-5 5 1,2-2 576,3-3 1,-4 3-504,3-1 0,-1 4 1,7-3-1,2 2 593,6 3 0,2-4-685,3 3 1,0-1 0,3 5 0,2 0-663,2 0 1,-3 0-92,5 0 0,-7 0 1,2 0-1,-3 0-2437,-2 0 2961,1 0 0,-1 0 0,0 0 0</inkml:trace>
  <inkml:trace contextRef="#ctx0" brushRef="#br1" timeOffset="84">33313 14785 8267,'8'-14'-22,"4"0"1,-4-1-1,2 3 679,-1 2 1,-4-1 320,4 7 1,-7-1-1,-2 6 1,-10 4-397,-7 5 0,0 7-498,-7 2 1,2 6 0,-4-3 0,4 2-170,2 0 1,1-5-355,5 4 0,4-5 1,2 2-240,2 1 0,1-5 366,5 3 1,8-10 0,6-4 0,8-4-308,5-1 1,2 0 287,-1 0 1,-1-1 0,-3-2 0,-5-4 330,-4-1 0,0-1 0,-1-5 0</inkml:trace>
  <inkml:trace contextRef="#ctx0" brushRef="#br1" timeOffset="85">33455 14728 10455,'0'14'946,"0"1"1,0 0 253,0 4-1332,-7-3 1,6 9 0,-5-4-1,1 1 1,0 3 0,0 1-1,-1-1 132,-3-1 0,-4-1 0,-1 6 0</inkml:trace>
  <inkml:trace contextRef="#ctx0" brushRef="#br1" timeOffset="86">33569 14600 8267,'-5'14'705,"-2"1"0,1-1 169,0 0 1,-4 5-1,6 2 1,-1 1-285,-1 3 0,4 2 0,-4 3 0,1 1-1055,0 3 1,0-1-4,5-5 0,0 1 0,0-1 468,0 1 0,-12-7 0,-4-2 0</inkml:trace>
  <inkml:trace contextRef="#ctx0" brushRef="#br1" timeOffset="87">11872 17415 8267,'-27'0'369,"2"0"0,3 0 300,1 0 0,10 5 1,13 0-1,11-2 1,9 0-1,6 0 141,5 2 0,8 0 0,8-5 0,2 0-187,3 0 0,-4 0 0,2 0 0,2 0-33,1 0-1,7 0-272,0 0-424,-1 0 0,-4 0 0,-2 0 0,-1-2 1,-5-1-791,-5-2 1,-4-1 0,-13 3 0,-4-2-3595,-4 2 2783,-3 1 1,-10 1 1707,-6-4 0,-6-9 0,-8-9 0</inkml:trace>
  <inkml:trace contextRef="#ctx0" brushRef="#br1" timeOffset="88">12569 17074 8267,'-19'-22'198,"0"3"1,-5 3 408,5 2 0,5 1 149,5 4 0,4-2 0,-3 8 610,2 4 0,1 12-904,5 10 0,0 11 0,2 3 0,1 6 427,1 5 1,7-3-399,-1 7 1,3 1 0,1 3-1,-2 3 289,-2 3 0,3 2-522,-4 7 0,-1-6 0,0-3 0,-2-5-177,-3-5 1,1-8-1535,0-6 1,-2-13-4571,3-1 1098,2-13 4925,1-5 0,13-6 0,1 0 0</inkml:trace>
  <inkml:trace contextRef="#ctx0" brushRef="#br1" timeOffset="89">6342 5246 15904,'-2'-14'-412,"-1"-2"0,-2-2 0,2 0 1,0 0-1,0 2 0,-2 2-636,2 0 1221,1 6 1,4-3 0,2 6-1,6 4 1,1 4 331,-2 6-486,-2 4 1,-2 7-1,-1 6 1,-1 5-1,-1 7 1,-4 3-1,-1 2-24,-1 0 1,-6-1 42,5 1 0,-4 4 1,2 1-1,1-1-308,0 2 1,-4-5 132,6 4 1,-3-4 0,4-3 0,-3-3-91,-2-5 0,-2-5 174,-4-4 1,-2-3-1,-1-9 1,-3-2 254,-3-5 0,0-15-212,-6-4 1,2-10 0,2-1-1,3-5 249,1-3 0,3-7-12,3 2 1,1-1 0,1 2 0,4 7 359,4 5 1,5 8-336,5-2 0,4 5 1,10 4-1,7 5 64,5 4 0,2 9-375,10 6 1,-3 2 0,9 6 0,-2 0-745,0 0 1,6-5 590,-6 2 1,3 2-1,-5-2 1,-6-3-131,-2-5 0,-11-3-30,-7-4 0,2 0 455,-2 5 1,-7-6 0,-5 4 0</inkml:trace>
  <inkml:trace contextRef="#ctx0" brushRef="#br1" timeOffset="90">13905 17159 12128,'8'-36'19,"-1"0"0,-7 4 0,1-1 0,2 1 1,2 2 709,-2 2 1,0 4 0,1 2 0,0 1 731,-1 4-1016,-1 1 1,-4 2-1,-1 0 1,-3 1 1909,-2 4-2221,5 2 1,-3 9-1,6 4 1,0 7 257,0 4 0,0 15-170,0 1 0,4 7 0,1 4 1,0 3 15,1 5 1,-3 10-514,7 4 1,-5-1 0,2 0 0,0 0-278,-4-1 0,3 4-50,-1 8 0,4-5 0,-4 0 0,-2-9-2247,-1-8 0,-2-10 596,0-6 2253,0-19 0,0-7 0,0-20 0</inkml:trace>
  <inkml:trace contextRef="#ctx0" brushRef="#br1" timeOffset="91">13934 16989 8398,'8'-79'0,"0"8"691,-4 9 0,0 16 0,5 8 0,2 8 721,2 7 1,7 2-717,4 7 1,8 6 0,4 3 0,2 4 636,1 1 0,6 7-583,-8 8 0,-2 5 1,-2 10-1,-4 2 230,-6 1 1,-4 6-857,-9-1 1,-5 8 0,-10 3-1,-6 2-664,-7 2 1,-4-2-290,-6 1 1,-7-5 0,-3 4 0,-3-2-1025,-1-3 0,4-13 694,0-5 0,6-9 0,-1 0 0,4-4-189,6-6 0,4-4 590,9-10 0,7-8 758,13-6 0,5-12 0,14 1 0</inkml:trace>
  <inkml:trace contextRef="#ctx0" brushRef="#br1" timeOffset="92">15185 17017 8398,'0'-22'153,"-5"-5"0,-1 2 0,0-4 764,-1 1 0,-4 3 1,3 10-1,-1 3 168,-1 2 1,1 4-1,-5 6 1,-1 3 370,1 7 1,-5 5-928,0 14 0,0 6 0,5 4 0,0 5 449,0 4 0,0 7-698,-1 2 1,7 0 0,4 4 0,2-2-270,2-2 1,6 1-368,4 4 1,10-10-1,7 0 1,6-6-532,4-4 0,-4-5-263,5-4 0,-2-9 0,4-5 1,-2-5-2159,1-5 0,-3-2 3308,2-7 0,-6-13 0,3-3 0</inkml:trace>
  <inkml:trace contextRef="#ctx0" brushRef="#br1" timeOffset="93">15697 17984 8096,'0'-14'174,"0"-1"1,0 1 304,0 0 1,0-2 0,0-1 0,0-4 283,0-1 1,0-2-414,0-4 1,0-2-1,0-2 1,0-2 629,0-3 0,0-2-582,0-9 1,0-2 0,0-7 0,1 0 120,4 0 1,-3-3-353,2-6 1,4 4-1,2-7 1,2 6 224,3 7 0,4 6-174,0 7 0,4 8 1,-4 7-1,-1 7 384,-3 6 1,4 7-357,0 3 0,0 5 0,-4 6-60,-1 8 0,-2 7-59,-2 7 1,1 7 0,-5 3 0,1 3 166,-1 2 1,3-1-298,-4 1 0,5 0 0,-6 1 0,1 2-175,1 1 1,1 1-179,2-6 0,2 1 0,-4-2 0,0-3-701,5-5 1,-1-3 330,-2-2 1,4-5-1,-4-4-1813,4-4 484,1-7 320,0-1 1735,-6-7 0,5 6 0,-5 2 0</inkml:trace>
  <inkml:trace contextRef="#ctx0" brushRef="#br1" timeOffset="94">15654 17586 8100,'-5'-15'-35,"-1"3"0,0 1 1207,-1 1 0,3 6 1828,4-6-1156,0 1-1380,0 1 1,1-5 0,6 5 0,5-1 0,6 1 0,1 0 1029,1 0 0,2-1-1192,7-6 1,4 6-1,0-1 1,0-1-163,2-1 1,0-3-154,3 1 0,-4 5 0,-5 1 0,-1 0-771,1 0 1,-7 5-120,-3-2 1,-3 4-1,-2 1 1,0 0-2990,0 0 2835,0 0 0,1 0 0,0 1 1057,4 4 0,4 3 0,5 6 0</inkml:trace>
  <inkml:trace contextRef="#ctx0" brushRef="#br1" timeOffset="95">16905 17543 8103,'-8'6'98,"1"-4"0,3 4 1,-2-1-1,-2 0 1623,-3-2 1,3-2-1326,-1-1 0,4 0 1,-3-1-1,2-4 0,3-6-89,1-6 1,2-1 0,0-5 0,0-4-69,0-5 0,0-4 146,0-7-278,6-6 0,-2-3 0,3-8 0,1-3 0,-1-3 47,-1-7 0,5 8 0,-3-1 1,1 6 115,1 3 1,-2 11 151,1 3 0,2 12 782,-6 2-1052,0 14 0,0 15 0,-1 11 0,-1 6-315,-1 7 0,3 9 126,-1 5 0,6 3 1,-4 3-1,2 2 13,3 1 0,2 2-93,1-1 1,-4-2 0,-1 4 0,2-1-952,2-3 0,1-2 561,0-1 1,-4-2 0,-2-3 0,-1-7-738,1-5 0,-3-1 362,5-6 0,-6 0-214,6-5 1,-5-6 1095,4-3 0,-6-4 0,3-1 0</inkml:trace>
  <inkml:trace contextRef="#ctx0" brushRef="#br1" timeOffset="96">16848 17245 8089,'2'-19'0,"1"0"0,4 0 533,0-2 0,1 5 623,2-3 1,2 4-1,-2 2 1999,3 3-2411,1 4-398,0 0 0,0 4 1,0-3-1,2 4 1,2 1-1,2 0 1,2 0-145,4 0 1,-3 0-965,6 0 1,-4 1-1,8 3 1,-3 2 761,-1 2 0,-1 1 0,0 6 0</inkml:trace>
  <inkml:trace contextRef="#ctx0" brushRef="#br1" timeOffset="97">17787 16832 8322,'-14'-14'372,"-1"0"1,1 1-1,0 4 444,0 4 0,-2 5 0,-5 6 0,-5 8 779,-6 9 0,-8 15-677,3 4-267,-5 17 0,1-6 1,2 15-1,4 3 1,5 2-1,10-2 1,7-5 741,8-2 1,16-1-1731,8-2 1,8-8-1,6-3 1,7-9-363,6-8 1,1-11-915,10-7 0,-8-7 1,9-12-1,1-5 1613,1-10 0,8-13 0,-4-4 0</inkml:trace>
  <inkml:trace contextRef="#ctx0" brushRef="#br1" timeOffset="98">18100 16903 8136,'-13'-14'233,"2"0"2797,1 0-1049,7-1 1,-1 11-1020,8 8-487,-2 4 1,15 19-1,-3-3 1,4 4-1,1 4 1,1 1-1,1 0 985,-1 2 0,6-3-1302,-3 6 1,-2-1-1,-2 6 1,-3 0 112,-2-1 1,0 3-310,0 2 0,-6 2 1,-3 5-1,-3-4-1446,-2-1 0,-2 0 15,-3-1 1,4-6 1468,-4 1 0,-3-1 0,0-5 0</inkml:trace>
  <inkml:trace contextRef="#ctx0" brushRef="#br1" timeOffset="99">18967 16818 8232,'0'-35'44,"0"1"1,0-6 0,0 2 0,0-1-1,0-1 1857,0 2-1232,-6 3 0,2 13 0,-3 8 0,0 14 1,4 19-1,1 16 2065,2 11-2382,-6 11 0,5 7 0,-6 7 0,1 0 0,-2 1 453,0-1-829,-5 6 0,7-4 0,-5 3 0,3-4 1,2-2-1030,3-4 1,4-1-1,9-13 1,10-14-1146,10-14 0,2-12-122,6-12 2040,6-12 1,-4-11-1,1-15 1,-5-3-1,-4-3 472,-2-3 9,-8 3 1,-3 1 0,-10 10-1,-4 4 152,-4 6 574,-1 2 1,-1 15-1,-4 6 1,-4 9 0,-4 9 1707,-1 5-2567,0 4 1,6 2 0,1-1 0,3 0-1,-1 1-489,2-1 0,3-1 1,4-5-1,6-6-171,3-5 0,1-8 361,0 2 0,0-10 0,0-4 0,-1-5 81,-3-5 0,1-3 669,-7-7 0,1 1 0,-5-1 0,0 1 485,0-1 1,-1 3 126,-4 2 471,3-3-1426,-4 11 1,9 5 0,5 16 0,8 14-279,4 11 0,4 6 47,4 7 0,-1 6 0,-1 3 0,-4 5-330,-2 4 0,-7-1 241,-8 7 0,-4-2 1,-2 1-1,-6-5-865,-7-2 1,-8-10 482,-11-6 0,-4-2 0,-4-10 0,3-4-498,5-6 1,3-7 192,2-5 1,6 2 0,4-8 830,7-4 0,11-12 0,8-9 0</inkml:trace>
  <inkml:trace contextRef="#ctx0" brushRef="#br1" timeOffset="100">20147 17088 8176,'0'-9'-512,"0"-1"1,0-1 1106,0-2 1,0 4 0,0 0 650,0-3 0,0 0 891,0-2-1589,0-1 0,0 9 1,0 8-1,0 10 159,0 10 0,0 13 1,0 6-1,2 8-231,2 6 1,-2-1-663,3 8 1,-4 6 0,1-2 0,1-3-2286,2-3 0,-1-6 1305,-4-7 1,0-2 1165,0-17 0,0-9 0,0-13 0</inkml:trace>
  <inkml:trace contextRef="#ctx0" brushRef="#br1" timeOffset="101">20076 17031 8169,'14'-50'0,"2"-4"0,3 7 481,3 6 0,8 6 0,2 8 0,2 5 0,3 6 1066,2 5 1,2 9 0,0 2 0,-3 10-255,-5 7 1,-7 5-819,-3 7 1,-7-1 0,-2 1 0,-7-1 153,-6 1 0,-9 4-813,-6 0 0,-8 2 0,-10-4 0,-2 2-825,-3-1 0,4-2-1907,-5-2 2085,7-5 0,-4 2 1,7-6-1,1-3 1,3-4 830,5-2 0,3-7 0,2 3 0</inkml:trace>
  <inkml:trace contextRef="#ctx0" brushRef="#br1" timeOffset="102">20801 17245 8383,'6'-29'717,"-3"1"-573,7-1 184,-1 1 0,-1 4 0,-3 2 1,-3 1-1,-2 4 0,-2 3 2116,-3 4 0,-7 6-1948,-7 8 1,-7 6-1,3 9 1,-3 4 483,3 4 1,-2 8-576,6 3 1,-2 8 0,5 3 0,2 0-54,6 0 1,5 3-794,3-5 1,3 5-1,7-3 1,9-1-1782,6-4 1,10-1 664,2-15 0,9-3 0,3-12 1557,2-4 0,-5-2 0,3-7 0</inkml:trace>
  <inkml:trace contextRef="#ctx0" brushRef="#br1" timeOffset="103">20901 17742 8577,'14'0'1569,"2"-8"83,2-6-1269,5-7 1,10-9 0,2-3-1,-1-6 1,1-7 0,-3-6-1,-2-3 889,-2-2 0,-11 0-1021,-2 0 1,-11-5 0,1 1 0,-3 1 218,-2 1 1,0 10-155,0 7 0,4 5 0,3 10 163,1 4 0,-4 10-558,6 13 0,-1 8 0,6 11 0,-1 6-91,0 7 1,0 4 2,0 7 1,5 1 0,0 3 0,-1 6-573,-2 2 0,-4-3 185,-2 0-147,2-6 1,-10 9-1,3-4 1,-5-1-1,-5-2-506,-5-4 0,3-8 1,-5-3 1206,-3-3 0,0-7 0,-5-3 0</inkml:trace>
  <inkml:trace contextRef="#ctx0" brushRef="#br1" timeOffset="104">21199 17472 7978,'-14'-6'-227,"6"3"227,3-7 1382,4 7 1,1-10 0,1 4 0,4-2 469,4 1 1,9 2-1531,1 4 0,6 2 1,-1-4-1,3 1-250,1 0 0,0-4-483,1 4 0,1-1 0,2 3 0,1-4-3211,-2-1 3622,-1 5 0,5-10 0,1 6 0</inkml:trace>
  <inkml:trace contextRef="#ctx0" brushRef="#br1" timeOffset="105">21938 17102 8062,'5'-14'85,"0"0"1,0 1 0,-1 2-1,1 2 1647,-2-2-1444,-1 4-673,-2 1 74,0 6 378,0 0-55,0 6 132,0-4 15,0 4-238,0-6 0,1 0 1,3 2-88,0 3 206,1-4 101,1 5 583,-4-6-365,11 0 1,-7-1 198,3-4-230,-2 4 1,-6-6 0,2 6 352,2-4 0,0 2 10,-5-7-430,0 7 0,-6-3 0,-4 6 134,-2 0 1,-7 5-70,0-1 0,-2 12 0,4-2 0,-2 4 258,1 2 1,-2 4-200,1 9 0,0 3 0,6 7 0,4 0 80,4-1 0,3 1-351,2 0 0,7-7 0,2-3 0,5-4-97,5-6 1,-1-4-20,6-9 0,-1 1 0,6-6 0,-3-2-704,-2-2 0,1-5 143,-6-1 0,0-6 1,-4 1-1,-1-1-2383,0 2 1060,0-4 1,0 7 1885,1-4 0,-1-2 0,0 4 0</inkml:trace>
  <inkml:trace contextRef="#ctx0" brushRef="#br1" timeOffset="106">22422 17173 8028,'5'-28'153,"-1"0"0,1-1 0,0 2 0,0 4 1,-1 4-1,1 3 628,0 2 1,-2 1 0,-9 4-1,-7 5 1,-6 9-109,-3 9 1,-2 2 0,-4 9 0,-1 4-241,1 2 1,-1 9 0,1-2 0,0 3 104,-1 2 0,7-1-194,3 1-371,10-1 1,2-4 0,7-1 0,3-3-1,8-2-307,13-2 1,11-9 0,14-6 0,6-5-459,5-4 1,2-1-77,-5-5 1,0-6 0,-2-4 0,-3-3-695,-5-1 0,-9 0 843,-5 0 0,-9 0 719,-5-1 0,3-11 0,0-4 0</inkml:trace>
  <inkml:trace contextRef="#ctx0" brushRef="#br1" timeOffset="107">22820 16946 8028,'0'-14'0,"1"-2"2587,4-3-1399,3 3 1,2 0-139,-1 16 1,-6 5-679,2 19 1,1 1 0,-1 8 0,0 5 523,1 3 0,-4 7-614,2-1 1,3 0-1,-3-2 1,0 0 5,-3 3 1,-1 4-591,0-5 0,0-4 0,0-7 0,0-1-636,0-3 1,-1 2-1104,-4 0 2041,3-8 0,-10 1 0,4-5 0</inkml:trace>
  <inkml:trace contextRef="#ctx0" brushRef="#br1" timeOffset="108">23943 17230 8137,'0'-14'578,"-1"0"1,-3 0 0,0-1 594,0 1 1,4 6 0,7 4 0,5 4 1111,6 4-1961,13-2 0,-5 11 0,12-6 0,1 3 0,2-1 0,3 1 1,4-1-199,4 1 1,-3-5 0,-2 2-1,-2 0-902,-3-4 1,-1-1-126,-3-2 1,-9 4 0,-10 1-4309,-4-2 5209,-7 5 0,-8-6 0,-8 4 0</inkml:trace>
  <inkml:trace contextRef="#ctx0" brushRef="#br1" timeOffset="109">24242 16918 8157,'0'-29'0,"0"-2"4060,0 2-2275,0-3 1,0 26-973,0 6 0,0 10 0,0 18 1,0 7 780,0 4 1,1 4-826,4 0 0,-3 9 0,2 1 0,-2 1-230,-2 1 1,0-4-506,0 1 0,0 5 1,1 5-1,3-4-461,0-4 0,1-1-254,-5-5 1,2-2 0,1-10-1,2-8-3144,-2-7 1332,5-5 1702,0-8 0,6-4 0,2-7 0,1-3 791,2-2 0,6-1 0,-3-6 0</inkml:trace>
  <inkml:trace contextRef="#ctx0" brushRef="#br1" timeOffset="110">25550 16974 8102,'0'-22'-97,"0"-5"1,0 5 0,0-1-1,0 1 1,0 1 536,0 4 0,-5-4 0,0 2 0,1 2 26,-3 1 1,4 2-1,-5 0 678,2-1-510,1 7 1,5-1-1,0 9 1,0 8 595,0 8 0,5 6-877,0 6 0,6 7 1,-2 3-1,4 4 468,1 6 0,-5 2-518,1 7 0,-2 5 0,3 1 0,-3 2-78,-2 3 1,4-3-335,-6 1 1,1-1-1,-5-1 1,0-7-962,0-8 1,0-12-380,0-9 1,-2-7-950,-2-12 0,1-15 2398,-7-13 0,1-13 0,-6-4 0</inkml:trace>
  <inkml:trace contextRef="#ctx0" brushRef="#br1" timeOffset="111">25308 16676 8164,'21'-29'236,"2"1"1,4 1 278,2 3 1,1 5 411,3 10 0,5 3 0,9 6 0,7 3 916,6 6 0,-2 7-1174,4 13 1,-12 4-1,-5 3 1,-9 4 491,-6 4 0,-2 0-791,-13-6 0,-4 1 0,-13-5 0,-6-1-108,-11 2 0,-4-5-494,-15 3 1,-2-8 0,-7-1-1,-4-1-1172,1-1 1,1-1 356,6-7 0,2-1 1,3-2-1,5-2-1057,3 2 0,8-4-497,3-2 2601,9-4 0,4-7 0,6-2 0</inkml:trace>
  <inkml:trace contextRef="#ctx0" brushRef="#br1" timeOffset="112">26332 16889 8091,'0'-20'112,"0"-1"1,0-3 1442,0 5 1,-7 10-471,-2 4 1,-4 10 0,-1 6-1,0 6 105,0 7 0,1 4-479,3 6 1,-2-3 0,2 9 0,-2 4 785,-2 6 0,1 6-153,3 1-1093,4 0 0,1 6 1,1 3-1,2 2 1,5-2-133,7-4 1,9-10 0,4-6 0,6-7-39,4-5 1,-1-8-95,5-7 0,0-6 0,1-13 0,-5 0-207,-3 0 0,-3 0-1050,-4 0 0,-2-6-681,-7-4 0,-6 2-3141,-3-1 5092,-4 6 0,6-4 0,1 7 0</inkml:trace>
  <inkml:trace contextRef="#ctx0" brushRef="#br1" timeOffset="113">26872 16846 8202,'0'-9'-380,"0"0"0,0-3 55,0 0 0,-2 4 1,-1 2 324,-2-1 0,-6 6 0,4-6 0</inkml:trace>
  <inkml:trace contextRef="#ctx0" brushRef="#br1" timeOffset="114">26829 16903 8202,'0'-14'194,"-1"5"1,-2-1 395,-2-1 0,-1 5 0,2-1-96,0 1 1,-1 6-1,5 0 1,-2 8 60,-2 5 1,2 7 343,-3 4-588,4 9 1,1 3 0,0 7-1,0 0 1,0 1-35,0 3 1,0-1-1,0 8 1,-2 1-145,-3 0 1,4 5-350,-4-7 1,2-4-1,0-2 1,-2-3-690,2-1 1,1-13-2905,2-7 2492,0-5 1,0-12 518,0-6 0,0-8 798,0-11 0,-6-3 0,-2-6 0</inkml:trace>
  <inkml:trace contextRef="#ctx0" brushRef="#br1" timeOffset="115">26687 16903 8181,'-24'-6'64,"2"-2"1,2-1-1,2-1 1,3 1 1948,0 1-140,1-5-1430,6 5 1,5 0 0,11 4 0,8 4-1,4 3 1,6 2 847,0-2 0,5 3-573,2-1-572,-3-1 1,6-4-1,-3 0 1,5 0 0,2 0-198,-2 0 1,-4 0 0,-4 0-1,2 0-1087,1 0 1,-1 0 167,-9 0 0,-2 0 0,-8-1-3264,-4-4 3345,4 4 1,-12-4 888,4 10 0,-10 2 0,-3 8 0</inkml:trace>
  <inkml:trace contextRef="#ctx0" brushRef="#br1" timeOffset="116">27398 17045 8039,'19'-20'0,"0"-4"0,-2-3 294,-1-1 1,-2-4 997,1 4-839,-8 3 0,0 6 1,-9 1-1,-4 6 1,-8 7 579,-8 8 0,-1 10-895,0 6 0,-6 11 0,-4 0 0,2 4 149,1 6 0,1 1-189,1 2 0,1 6 0,3 3 1,5 3-170,3 2 1,4 0-405,2 0 0,4 0 1,7-2-1,6-3-353,7-5 0,11-9 689,8-5 0,7-15 1,-2-9-1,3-6 131,2-3 0,-1-7 36,1-8 0,-2-7 0,-3-9 1,-5-4 249,-3-1 1,-8 2-48,-3-4 0,-9 7 0,-7-2 0,-8 3 56,-9 1 0,-7 2-278,-7 4 1,-1 2 0,1 9 0,0 0 190,-1 3 0,1 6 101,-1-2 1,7 4 355,3 1-515,10 6 1,15 0-1,13 5 1,6-3 141,4-2 1,5-1-291,4-5 0,3 0 0,2 0 0,-2 0-470,-3 0 0,2 0-81,-7 0 1,-2-5 0,-7-1-1,-5 0-1175,-3-1 1732,-8 3 0,4-3 0,-4 0 0</inkml:trace>
  <inkml:trace contextRef="#ctx0" brushRef="#br1" timeOffset="117">28436 16818 8131,'-6'-22'593,"-4"1"0,-3 2-53,-1 0 0,0 2 0,0 8 0,-2 4 402,-3 3 0,-1 5 0,-7 7 0,0 9 71,-3 6 1,-2 10-767,4 3 0,1 4 1,2 6-1,1 2-336,-1 1 0,4 6-98,2 0 1,3 0-1,4 6 1,2-3-217,6-3 0,10-5-170,8-14 1,8-5-1,11-9 1,7-7 288,6-6 0,-1-5 164,8-6 1,-8-6-1,4-5 1,-3-5-124,-3-3 1,-10-5 284,-14 6 1,-10-3 0,-4 4 0,-6-2 75,-9 1 1,-12 4-75,-16 5 0,-5-2 1,-2 6-1,-4 2 128,-2 1 0,10 2 100,-2 0 1,12 0 0,2 0 163,9 0 0,20 0-208,14 0 1,14 0 0,21 0 0,7 0 384,4 0 1,8-2-650,-2-2 1,2-3-1,0-4 1,-3 2-869,-2-2 0,-9 3-897,-12-2 0,-12 6 1801,-11-6 0,-22 1 0,-6-5 0</inkml:trace>
  <inkml:trace contextRef="#ctx0" brushRef="#br1" timeOffset="118">28820 16832 8171,'-8'-6'0,"-5"-2"1853,4-6-944,2 0 0,0 6 0,3 1 0,0 4 0,1 5 1590,1 9 1,4 8-1843,2 9 1,4 1 0,8 1 0,1 3 371,2 5 0,2 3-939,-2 1 1,-3 6 0,3 1-1,-4 1-669,0 4 1,-3-2-35,-2 5 0,-4-8 0,-6 6 1,-3-4-1164,-7-5 1,-1-4 1074,-12-4 1,-1-5 0,-3-9 0,2-7-851,1-5 0,0-6 282,-4-6 1269,6 0 0,1-6 0,7-2 0</inkml:trace>
  <inkml:trace contextRef="#ctx0" brushRef="#br1" timeOffset="119">29559 16662 8170,'8'-29'368,"3"-2"1,-6 1 0,-2 4 776,-1 4 1,-9 13-1,-2 13 1,-4 14-498,-1 7 1,0 11 0,-1 6 0,3 5 0,1 3 0,3 4-271,2 1 1,-4 2 0,5 2 0,2 1-719,2 1 0,1 6 0,1-7 0,4-5-826,4-6 0,6-16 608,4-4 1,3-17 0,6-2-1,1-10-89,-1-10 1,-4-6 574,-1-12 1,-5-5-1,1-2 1,-5 0 30,-5 1 0,2 0 691,-6 6 1,2 1 0,-4 3 221,1 5 0,3 5-655,-3 5 0,0 6 0,5 11-136,2 6 1,2 5-224,1 0 0,0-4 0,2 4 0,1-3-826,2-2 1,5-6-121,-5-3 905,6-3 0,-9-2 0,2-2 0,-6-3 0,-4-6 335,-2-6 1,-1 1 0,-5-4 0,-1 1 379,-4 0 0,2 0 297,-7 4 0,5 3 0,-2 1 103,0 1 1,2 15-786,5 5 0,0 8 0,0 14 1,2 4 54,3 7 1,4 11-75,10 3 0,-5 11 0,2 9 1,-6 2-97,-6-38 1,-2 0-1,-2 3 1,-2 1-152,-1 0 1,-3 0 0,-3-1 0,-3-2 0,-1-3 0,-4-2 0,-22 28-1040,-7-10 1,-12-9-1644,1-13 2402,-10 0 0,9-23 0,-2-1 0,8-7 0,9-8-163,8-9 0,7-5 1,4-10-1,7-3-306,6-5 868,11-3 0,1 1 0,7 1 0,3-1 0,5 2 0</inkml:trace>
  <inkml:trace contextRef="#ctx0" brushRef="#br1" timeOffset="120">30682 16790 8117,'0'-24'198,"0"2"0,0 1 0,0 4 0,0 1 1733,0 2 0,0 4 358,0 1-1915,0 12 1,0 0-1,-1 16 1,-2 6 0,-4 5-1,1 7 1,-2 2 373,0 6 1,5 7 0,-2 0 0,4 3-729,1 2 1,6 0-551,3 0 1,6-2 0,4-3 0,4-5-1309,4-2 0,3-11 1107,3-5 1,4-13 0,4-12-1,-3-2 731,-5-2 0,3-6 0,1-2 0</inkml:trace>
  <inkml:trace contextRef="#ctx0" brushRef="#br1" timeOffset="121">31137 16918 8039,'-1'-19'183,"-2"0"1,-4 1 0,1 2 0,0 2 0,1 2 631,-1 2 1,2 5 0,-4 12-1,2 7 1,3 8-281,1 5 1,2 8 0,0 4-1,2 5-193,3 4 1,-2 1 0,5-3 0,0 1-935,0-1 1,-1 1 0,5-3-1,-5-6-647,0-6 0,-1-2 567,-1-11 672,-4-7 0,6-5 0,-7-7 0</inkml:trace>
  <inkml:trace contextRef="#ctx0" brushRef="#br1" timeOffset="122">30967 16903 8039,'0'-50'122,"0"2"1,6 6 303,3 4 0,4 5 115,1 9 1,7 3 0,3 9 0,2 2 584,3 6 1,-2 4-614,-4 4 1,4 6 0,-3 7 0,1 4 226,-1 1 0,-5 0-491,-10 2 1,2 2-1,-6-3 1,-3-1-464,-5-3 0,-12 1-547,-8-1 0,-4 2 1,-2-4-1,1 2-1510,0-2 1,1-1 2270,3-2 0,-9 7 0,3 1 0</inkml:trace>
  <inkml:trace contextRef="#ctx0" brushRef="#br1" timeOffset="123">31749 16861 8038,'0'-15'-165,"1"1"0,2 0 1935,2 0-1368,0 0-1056,-5 6 550,0 8 957,6 1-318,-4 6 1,6-7-171,-4 0 0,0 0 25,5 0-336,-6 0 0,4-2-239,-7-3 1,1 4-866,4-4 418,-4 3 514,6 2 1,-6 0 0,2-1 137,2-4 9,6 3 1,-4-5 0,4 3 168,-2 0 0,-4-6 16,4 5 0,-5-1 0,2 3 373,0-2-487,-4-6 0,4 8-208,-6-6 112,0 5-311,0-2-333,0 6 4218,0 0-2755,0-6-242,-6 4-363,-2 2 1,-6 8-1,-1 8 1,1 4 0,-2 9-1,-1 9 1,-2 8 340,2 6 1,2 9-768,6 6 1,3 2 0,6 1 0,3-4-358,6-4 0,7-12 373,13-7 0,5-13 0,4-13 1,2-6-435,-2-6 0,3-10 39,-3-4 1,-4-9 0,0-1-1,-6 2-611,-4 1 1,-5-3 279,-10 0 0,2 0 918,-6 5 0,0-6 0,-5-2 0</inkml:trace>
  <inkml:trace contextRef="#ctx0" brushRef="#br1" timeOffset="124">32175 16889 8038,'5'-22'0,"0"3"0,-1 3 451,3 2 0,-4-3 391,6 2 0,-5-2 302,0 8 1,3 5-706,-3 9 1,1 5 0,-5 13 0,-2 4 255,-2 5 1,1 4-493,-7 7 1,7-1-1,-3 1 1,1-2-661,0-3 0,0 6-2,5-6 0,0 5 1,0-10-1,0-3-1634,0-5 0,2 1 2093,3-7 0,3-7 0,6-6 0</inkml:trace>
  <inkml:trace contextRef="#ctx0" brushRef="#br1" timeOffset="125">31976 16861 8117,'0'-24'276,"2"2"0,2 1 425,6 4 0,4 1 200,5 2 0,3 0 0,7 0 0,1 1 183,3 3 1,-2 2-954,7 4 1,-1 2 0,1-4-1,-5 1-257,-3 0 0,-3 1-314,-4 4 1,-2 0 0,-7 0 439,0 0 0,1 12 0,-1 4 0</inkml:trace>
  <inkml:trace contextRef="#ctx0" brushRef="#br1" timeOffset="126">32502 16918 8190,'14'0'1111,"1"0"1,-6-5 432,1 0-321,-7 0-1014,3 5 1,-12 8 0,-5 6-1,-7 9 1,-5 5 0,-3 4-1,1 2 110,1 3 0,2 2-373,-1 9 0,4-9 0,9 2 0,5-5-157,4-4 0,2-8-63,4-5 1,9-10 0,10-4-1,4-7-82,6-7 1,-4-2 489,3-13 0,-5 0 0,-4-4 0,-5 1 118,-3 3 0,-4-2 67,-2 2 0,-4 3 0,-6 2-9,0 4 1,-6 5-343,-4 1 1,-2 7 0,-2 0-1,-1 7-136,1 3 1,5 3-47,-1 8 0,7-3 0,-2 3-645,4-3 1,2-8 474,4-4 0,8-2 1,6-2-1,0 0 22,1 0 0,-4-6 756,3-4 1,1-7 0,-2-4 0,-4 1 203,-3-1 0,-3-4 1,3 3-1,-2 0 222,2 3 0,-3 3-512,2 2 1,-5 4 0,4 2-1230,2 2 1,2 1-42,1 5 0,0 5 962,0 0 0,1 12 0,-1-1 0</inkml:trace>
  <inkml:trace contextRef="#ctx0" brushRef="#br1" timeOffset="127">32858 16861 8026,'14'8'0,"0"-4"-261,0-2 1656,1-2 0,-1 1 202,0 4 1,-6 5-1219,-3 9 0,1-2 1,-1 8-1,-2 4 2,-2 2 1,-5 2-618,-1-4 1,-6 4-1,1-1 1,-2-4-776,-2-3 0,-1-2 7,1 0 1,0-4 0,1-8-1636,4-1 2639,2-7 0,7-3 0,0-8 0</inkml:trace>
  <inkml:trace contextRef="#ctx0" brushRef="#br1" timeOffset="128">33000 16946 8026,'14'-6'-66,"-4"-2"1,-1-6 0,2-1 0,2 3-1,-1 1 1074,-2 1-579,2 7 0,-10-5 0,3 7 1,-4 1-1,-2 6 0,-6 6 0,-5 6 161,-6 1 1,-5 6-1,4-1 1,0 3-375,-2 1 0,5 0-589,-2 1 169,2-7 0,3 3 1,2-4-1,3-1 1,2 1-1,4-5 1,5-5-418,7-6 1,9-4 432,5-1 1,4-6 0,4-5 0,1-7 289,-2-5 1,-1-4 62,-1-2 1,-7 2 0,-3 2 0,-3 3 306,-2 2 1,-6 1-468,-3 4 0,-5 3 0,-7 2-682,-7 6 1,0 2 85,-5 2 1,3 2 0,2 2 0,0 4-741,-1 0 0,6 3 1331,-1-6 0,7 6 0,-9-3 0,4 6 0</inkml:trace>
  <inkml:trace contextRef="#ctx0" brushRef="#br1" timeOffset="129">33071 17017 8026,'0'-9'249,"0"-1"252,0 1 1,0-6 89,0 1-42,0 6 0,1 0 1,4 5-1,5-2 1,2 4 35,3 4 1,-1 5-630,0 6 1,2 0 0,1 1 0,2-1-1021,-1 0 0,-3 0-1553,0 0 2617,-1-6 0,6 5 0,2-5 0</inkml:trace>
  <inkml:trace contextRef="#ctx0" brushRef="#br1" timeOffset="130">33298 16534 8026,'13'-7'259,"-2"-1"0,-1 1 705,1 2 0,-3 5 1,-1 5 1186,0 4 0,2 10-1580,-4 5 1,0 7 0,-5 6-1,1 2-67,4 5 0,-3 8-420,2 1 0,-2 2 0,-4 2 0,-2 1-889,-6 4 1,-4-5 283,-5 0 1,2-7 0,-7-9 0,-1-3-1708,-2-5 0,0-4 729,3-6 0,-3-4 1499,4-9 0,-4 2 0,-2-4 0</inkml:trace>
  <inkml:trace contextRef="#ctx0" brushRef="#br1" timeOffset="131">30355 18183 7964,'0'-14'-160,"5"4"1,1 1 0,2-1 0,3 1 1149,2-1 1,8 2-1,1-1-538,0 4 0,-2 4 1,-4 1-1,1 0 1,2 0-1,0 0-498,2 0 1,1 0 45,6 0 0,1 6 0,-1 2 0</inkml:trace>
  <inkml:trace contextRef="#ctx0" brushRef="#br1" timeOffset="132">2162 14131 8583,'-43'0'-178,"0"0"0,2 0 0,3 0 0,7 0 0,4 0 1,5 0-1,1 0 1028,4 0 0,6 5 1,3 1-426,1 2-333,3 2 0,5-1 0,4 1 1,6-1-1,8 0 0,10-1 0,8 0 206,9 0 1,6-5 0,10 2-1,4-3-121,4-2 1,6 0-156,-1 0 0,-34-3 0,1-1 0,-2 1 0,0-2 0,3 1 1,0-1-313,1 0 0,2 0 0,-1-1 0,0-2 80,0-1 0,0-1 1,-3 1-1,-1-1 1,29-4-1,-5 0-429,-8 0 1,-10-1 375,-14 1 1,-8 0 0,-17 0 0,-8 1-65,-8 4 0,-11-4 367,-4 4 0,-6-4 0,-2 0 1,-2 2 325,1 2 1,-1 1 117,4-2 1,4-1-1,11 7 932,0 0-1016,6-3 1,3 7-1,11 0 1,8 7 43,9 6 0,10 3-314,5 3 0,3-2 1,3 5-1,2 0-239,1 1 0,-1 0-334,-8 6 1,-5-1 0,-11 1 0,-8 1-749,-7 3 1,-12 1 1190,-4 4 0,-17 3 0,-4-4 0</inkml:trace>
  <inkml:trace contextRef="#ctx0" brushRef="#br1" timeOffset="133">17801 9525 8542,'-19'-19'154,"0"0"0,3 2 1,5 4-1,7 8 1,2 13 221,2 13 0,0 4 0,0 13 0,0 3 0,0 5 0,0 6 0,0 6 0,-2 7 162,-2 6 0,0 8 0,-3-1 0,0-1-1316,4 0 455,2-35 0,1-1 0,0 25 0,1-1 0,4-10 0,6-9 0,6-7 0,7-6-552,3-3 1,1-12-1,2-6 1,2-4 874,1-4 0,5-4 0,-5-5 0,7-16 0,-4-9 0</inkml:trace>
  <inkml:trace contextRef="#ctx0" brushRef="#br1" timeOffset="134">18171 10179 8522,'0'-54'-4,"0"-3"1,1-1 228,4-1 0,-2 4 262,7 3-145,-1 3 0,5 13 0,-1 4 0,-2 8 0,-1 10 1,2 8-1,4 4 905,3 2 1,6 2-831,-1 3-232,3 9 0,8 8 1,1 6-1,2 2 1,-2 4-1,-1 4 1,-4 4-463,-1 6 1,-1 1-309,-1 3 1,-1-3 0,-2-7-1,-1-1-749,1-3 0,-4-9 849,-2-10 1,-3-10 0,-2-6 0,0-6 79,0-6 1,-4-12 373,-1-7 1,-6-7 0,2-9 0,-2-2 169,2-1 0,-3-6 252,2 6 0,3-7 0,-2 4 0,-1-1 280,3 4 1,-4 6 604,6 8 0,-6 6-7,2 13 0,-3 7-760,-2 7 0,0 8 1,0 11-1,-2 5 132,-3 3 0,-3 7-592,-6 4 1,-6 8 0,-6 5 0,-5 4-146,-7 8 0,2-1-572,-2-1 1,6 2 0,-1-1 0,3 0-1040,1 1 0,9-6 0,6 0 0,9-10 1707,8-8 0,18 3 0,9-6 0</inkml:trace>
  <inkml:trace contextRef="#ctx0" brushRef="#br1" timeOffset="135">20062 10136 8570,'-15'-63'402,"-3"9"1,-1-1-1,3 6 1,5 8 0,6 8 1476,3 8-1710,2 10 0,0 12 0,0 13 0,0 10 1,0 10-1,-1 7 0,-2 1 0,-4 1 1,-1 4 1308,-3 2-1487,5 9 0,-7-5 1,5 5-1,1-5 1,2-3-862,3-5 731,9-14 0,-4 3 1,8-16-1,3-8 1,3-11-238,1-14 726,-2-9 0,-2-16 0,-2-4 0,-2-4 0,-5-5 1514,-4-4-1616,-1-4 1,0 0 0,0 5 0,0 5 0,0 4-740,0 2 0,2 8 1,4 10-1,7 7-693,4 10 1,10 6 578,1 8-474,7 0 1,8 11 0,1 6 0,2 7 1078,1 6 0,7 8 0,-3-2 0</inkml:trace>
  <inkml:trace contextRef="#ctx0" brushRef="#br1" timeOffset="136">20673 10222 8490,'2'-16'127,"1"-2"368,2-1 0,4 1-179,-4 3 268,6 1 0,-8 0 0,6 0 0,2 1 0,2 2 1,1 3-1,2 2 39,3 3 0,2 1-933,2 2 1,4 0-1,-5 0 1,2 0-505,0 0 0,-1 6 23,6 4 0,-7 2 1,-3 1-1,-3 0-584,-2 1 1,-1-3 1219,-4 8 0,-3-2 1,-7 2-1,-4 3 281,-4 1 1,-4 2 336,-1-6 1,-1 0 0,3-5 290,2 0 1,10 0-447,10 1 1,10-8 0,9-2-1,9-3-658,8-2 0,4-2 350,7-3 0,0-2 0,0-8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1.502"/>
    </inkml:context>
    <inkml:brush xml:id="br0">
      <inkml:brushProperty name="width" value="0.05292" units="cm"/>
      <inkml:brushProperty name="height" value="0.05292" units="cm"/>
      <inkml:brushProperty name="color" value="#3165BB"/>
    </inkml:brush>
  </inkml:definitions>
  <inkml:trace contextRef="#ctx0" brushRef="#br0">6470 3312 8503,'0'-14'59,"6"2"0,2 4 0,0 9 0,-2 10-17,0 7 1,-4 7 0,3 0 0,-4 5 0,-1 3-1,0 1-64,0 0 1,0-2 0,0 4 0,2-1-13,2-3 1,-2-4 0,3-4-1,-4-5 61,-1-4 1,2-2 0,3-3 221,4-6 0,-1-4-66,2-4-143,-1-11 0,10-7 0,0-8 0,0-1 0,0-4 213,0-1-170,0-2 0,-3-5 1,1 0-1,2-1 1,-2-2-4,-1-1 0,-3 1 0,-2 8 1,-3 5 65,-2 3 1,3 3 32,-4 3 1,0 4 156,-5 6-357,0 6 0,0 8 0,0 9 1,0 6 39,0 3 1,2 0 18,2 6 1,-1-1 0,7 6 0,1-1-25,2 1 1,6-1-73,0 0 0,1-1 0,-1-1 1,5-3-275,3 3 0,3-6 7,3-1 0,-2-3 1,7-2-1,2 2-894,1 3 1219,1-3 0,-5 10 0,-2-3 0</inkml:trace>
  <inkml:trace contextRef="#ctx0" brushRef="#br0" timeOffset="1">11360 4691 8807,'-23'-9'-101,"1"-1"0,-1-1 0,3-1 1,-2-2-1,1-1 0,1 1 206,2 0 1,-2 4 0,1 3 0,2 0 390,1 4-502,1 1 0,1 2 0,0 2 1,1 3-1,4 4 0,4 4 1,4 1 79,1 0 1,0 1-1,0 0 1,1 3 141,4 1 1,3 0-125,6-5 0,5 6 1,2 2-1,1 2 82,3 0 0,7-5-104,1 5 1,6 4 0,-1 5 0,5 0-117,4 2 0,-3-3 28,4 6 1,2-2 0,2 2 0,2-5-71,-2-3 0,8-3 113,-3-3 0,13-4 0,-2-7 1,-2-4 140,-1-4 1,-2-3-135,-1-2 0,-6 0 0,3 0 0,-5 0 1,-1 0 1,-2-7 0,1-2 0,-1-4 0,1-1 0,-3 0 80,0-1 1,-8 0-41,6-4 0,-11-3 1,6-7-1,-6 1 79,-5-1 0,4-7-8,-2-7 1,2 1 0,-3-7 0,1-2 42,-2-6 1,1-3-67,1-11 0,-3 8 1,3-8-1,-3 1-47,-1 1 0,-1 3-35,1-1 1,-7 9-1,-3-1 1,-5 6-5,-4-1 1,-4 3-96,-6-1 0,0 6 0,0-1 0,-2 3-174,-2 1 0,0-4 199,-5-1 0,-5 6 0,-5 4 1,0 0-291,-2 2 1,-1-6 158,-6 5 0,-2 2 1,-2 2-1,-3 3-40,-1 1 1,-2 1 139,-5-1 1,1 6 0,-2 1 0,-2 1-96,-2 4 0,-5 1 129,0 2 1,-2 1-1,-2 2 1,-1 3 107,-4 2 1,1 1-65,-10 5 0,7 0 0,-5 2 0,3 2 31,1 6 1,3 2-25,-4 3 0,6 5 1,-3 4-1,1 4 13,0 5 0,-1 1 2,2 8 0,2-7 0,-1 9 1,5 0-3,3 2 1,4 8-1421,-4-2 1392,6-3 0,4 2 0,8-6 0,6 4 0,3 2 37,1 3 0,8 1 1,2 2-1,8 0 13,4 0 0,2-4-58,0 4 0,0-8 1,2 6-1,2-4 48,6-5 1,3 1 40,1-4 1,5 1 0,1-9 0,4-1 127,6 1 0,0-3-58,8-8 1,0-2-1,5-5 1,1 2 747,3-2 0,-1-1-1053,6-2 1,-6 1 0,0 0 0,-5 3-1211,-3 1 0,-8 6 1359,-2-1 0,1 15 0,-7 5 0</inkml:trace>
  <inkml:trace contextRef="#ctx0" brushRef="#br0" timeOffset="2">12498 8459 25135,'-51'-7'-497,"-2"4"1,7-5 0,2 0-1,2 2 1,1-2-1827,2 0 2419,6-1 1,-8-5 0,1-1 0,-4 1 0,-5 0 0,0 0 0,-2 0 0,2-1 0,-3 1 0,0 0 0,-3 1 797,1 4 0,0 3 0,-2 6 0,0 0-526,4 0 1,5 1 0,7 4 0,6 3-95,4 0 1,-5 4-1,11-2 1,4 1-349,2-2 1,9-2-72,-1-7 1046,7 0-485,-3 0 1,7 0-24,4 0 1,0 0-297,9 0 0,-1 0 0,10 0 0,3 0-180,0 0 1,4 0-403,4 0 392,8 0 0,9 0 1,6 0-1,0 1 1,1 2-1,4 2 1,4-2-44,4-1 0,4-2 133,6 0 1,-37 0-1,1 0 1,7-1 0,1 0-1,2-1 1,1 0-251,4-3 0,0 0 0,2-1 1,0-1 275,3 0 0,0 0 0,-1 0 0,0 0 0,6 0 0,1 0 0,1 0 0,-1 0 14,0-1 0,1 1 1,1 1-1,1 0-24,-4 1 1,-1 0-1,5-1 1,1 0-1,3 1 1,0 2-1,1-1 1,0 0 11,0 1 1,0 1 0,2-1-1,0 0-10,-4 0 0,0 1 1,4-1-1,1 1 1,-26 2-1,1-1 0,0 1 1,1-1-1,1 0 1,-1-1 33,2 1 1,-1-1-1,1 1 1,0-1-1,0 0 1,0 1-34,-1 1 0,0 0 0,1 0 1,2-1-1,1-1 0,0 0 0,3 1 1,0-1-1,1 1 0,0-1 0,0 1 1,1 0 1,-1 1 1,1-1 0,-1 1 0,-1-2 0,1 1-1,-1-1-9,-3 1 0,-1-1 0,0 0 0,2-1 0,1-1 0,-1 0 0,1 1 0,0 1 0,1-1 0,-1 0 1,0 0-1,0 0 7,0 0 1,0-1 0,0 1-1,0 1 1,1-1 0,-2 1 37,-2-1 0,-1-1 0,-1 1 0,0-1 0,-1 0 0,1 1 0,-1 1 0,0 1 0,0-1 0,-3 1 1,1-1-1,-2 0 149,26-1 1,-2 0-1,1 2 1,-3 1-94,-9-3 1,-1 1-1,2 1 1,0 0-1,-3 1 1,-1 0 0,-2 0-1,0 0 37,-4 0 1,0 0 0,-2 3-1,-3 1-104,-5 0 0,-1 1 1,-1-1-1,-2 0 1,-3 0-1,-1 0 0,33 2-64,-10-3 0,-8 4-29,-12-3 1,-7 6 0,-3-5 0,-4-1-65,-6 3 1,-2-6 100,-7 4-248,-6-3 1,0 2 0,-5 3 0,2 1-510,-2 3 1,-2 1 0,-1 2 0,0 1-519,0-1 0,-1 5 27,-4 0 0,-3 6 1,-6-1-1,0 3-2895,0 1 4156,-7 0 0,-1-5 0,-6-3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1.505"/>
    </inkml:context>
    <inkml:brush xml:id="br0">
      <inkml:brushProperty name="width" value="0.05292" units="cm"/>
      <inkml:brushProperty name="height" value="0.05292" units="cm"/>
      <inkml:brushProperty name="color" value="#3165BB"/>
    </inkml:brush>
  </inkml:definitions>
  <inkml:trace contextRef="#ctx0" brushRef="#br0">6541 10023 8414,'-41'14'130,"3"-2"0,3-1 1,3-1-1,2 1 1,3 0-1,2 0 1,1-1-1,2 1 604,2 1 0,-4 1 1,5-2-1,3-2 526,5 3-1001,-1-6 0,10 2 1,-1-5-1,6 0 753,7-5-886,8-4 1,8-10 0,10-4 0,10-9-1,9-9 1,12-6 0,-31 20 0,2-1 128,1 0 0,1 0 0,0-3 1,0-1-168,2-2 0,2 0 0,5-3 0,3 0 0,0 1 0,2-2 0,1-1 0,0 0-435,4-2 1,-1 0 0,-3 0 0,-1 0 328,3 2 0,0 1 0,-5 1 0,-1 0 0,-3 3 0,0 1 1,-6 3-1,-2 1-11,-5 3 0,-2 1 0,24-13-90,-10 6 1,-7 3 77,-17 7 1,-10 6-30,-13 8 1,-8 4 0,-12 1-1,-9 1-656,-7 4 1,-5-2 457,-2 7 0,-4-1 0,-1 5 0,3-1-53,0-4 0,4-1 164,3-3 92,-3-3 0,18 4 0,0-8 0,11-2 653,7-6 0,18-2 0,10-3 1,14 3 97,9 2 1,10-1-216,11 6 0,7 1 0,2 4 1,-2 1 351,-1 4 1,-9 8-557,-2 6 1,-11 6 0,-10-1-1,-13 2-104,-12 3 0,-10 4-385,-10 0 0,-11 2 0,-10-4 0,-7 3-1416,-5-3 1,-3-1-53,2-1 1,3 4 1689,7 0 0,0 0 0,-1-4 0</inkml:trace>
  <inkml:trace contextRef="#ctx0" brushRef="#br0" timeOffset="1">5147 7847 8293,'-14'0'37,"0"0"0,0 0 0,1 2 1,3 3-1,4 4 1119,0 4-1021,4 1 0,-4 8 0,8 7 0,2 7 0,7 5 1,5 2-1,5-1 0,2-1 0,6-3 42,2-4 0,9-6 0,-2-4 1,3-5-24,2-4 0,-6-7-41,1-3 70,-6-10 1,4-4 0,-4-12 0,-1-7 0,-4-8 0,-6-6 0,-5 0 770,-2-1 1,-6 0-626,-3 1 0,-4 1 0,-4 1 0,-7 4 129,-8 1 0,-8-1-373,-2 7 1,-5 4 0,-2 11 0,0 1-50,0 4 0,-3 3-220,5 6 1,0 0-1,6 1 1,4 4-379,4 4 1,3 9 65,2 1 0,6 4 0,3-2 0,5-1-1397,5 1 1,4 4-298,10-1 2190,-3-4 0,11 1 0,-5-7 0</inkml:trace>
  <inkml:trace contextRef="#ctx0" brushRef="#br0" timeOffset="2">6086 7947 8293,'0'-14'1039,"-2"0"0,-1-1 0,-3 3 0,-2 1 6747,-3 1-5767,4 7-2024,1-3 0,6 7 1,0 4-1,2 4-1107,2 4 1,-1 0-1,5-2 1,0-3-1378,0-2 0,-3 3-11,4-4 2500,-5 0 0,8 1 0,-4 2 0</inkml:trace>
  <inkml:trace contextRef="#ctx0" brushRef="#br0" timeOffset="3">6313 7535 8413,'10'-37'130,"-3"6"0,1 6 443,0 6 1136,-5 3 1,9 2-1,-8 2 289,-1 8 1,-1 5-1348,-2 14 0,0 5 0,0 4-133,0 3 1,0 3 0,0 1 279,0 2-718,0 7 0,0-4 0,0 7 1,0 0-1,0-1 0,2-1 1,2-1-308,6-2 0,2 0-169,3 4 0,-1-1 0,0-3 0,0-3-1132,1 0 1,-1-5 178,0 3 0,-1 2 1,-4-2 1348,-4-2 0,3-1 0,0-1 0</inkml:trace>
  <inkml:trace contextRef="#ctx0" brushRef="#br0" timeOffset="4">12939 5189 8337,'-10'-60'63,"1"3"1,-1 3-1,10 12 1,0 1 0,2 3-1,1 5 1,2 4 604,-2 5 0,-3 10 0,-5 10 0,-4 2 1,-4 5-1,-1 7 0,-2 9-122,-3 6 1,3 14 0,-3 6 0,3 3-313,2 6 0,2 1 0,0 2-247,3 0 1,6 5 0,-2-2 0,5-5 0,5-7-461,4-9 1,10-6 275,5-9 0,9-10 0,5-9 310,3-4 1,0-8 0,-1-8 32,-2-7 1,-8-9 0,-2-6 39,-7-4 1,-10 0-1,-3-9 112,-2 1 1,-3-5 0,-8 3 0,-6 1 4,-6 2 1,0 4-244,-7 2 1,6 5 0,-1 6 0,4 7-172,0 10 0,6 1-805,-1 8 0,9 1-223,1 4 1,6 1-1,10 4-2619,3 4 3758,9 4 0,9 1 0,5 0 0</inkml:trace>
  <inkml:trace contextRef="#ctx0" brushRef="#br0" timeOffset="5">13792 5232 8191,'0'-19'423,"0"0"2449,0 1-1558,6 9 0,-3 4 0,5 10 121,-2 4-1969,-1 4 1,0 6 0,0 0 0,-1-2 533,3-1 0,1 5 0,6 1 0</inkml:trace>
  <inkml:trace contextRef="#ctx0" brushRef="#br0" timeOffset="6">14104 4933 8489,'0'-16'87,"0"-3"0,0-3 264,0 0 1,7 2-20,2 5 0,-2-4 0,-3 0 0,-2 1 66,-2-3 0,0 4 1,0-7-305,0-1 1,0-1 0,0 3 79,0 4 0,5 3 1,-1 2 187,0-1 0,3 8 0,3 2 0,3 3 496,1 2 0,5 8-359,0 6 1,6 8-1,-1 12 197,2 4 0,-2 4 0,-2 6-104,-1 4 1,-2 3 0,-7 0 0,-2-1-711,-5-2 1,-5-1 45,-5 1 1,-5 2-1,-10-7 1,-9-1-816,-7-2 0,-5 3 887,-2 1 0,-12 5 0,-3-2 0</inkml:trace>
  <inkml:trace contextRef="#ctx0" brushRef="#br0" timeOffset="7">14133 4677 10002,'5'-19'-63,"1"-1"1,2-1 0,1 1 0,-1 2 0,-3 2 0,-3 2 0,-2 0 585,0 0 1,-7 1 0,-4 4 0,-5 4-1,-4 5 1,-2 6-56,-4 9 1,0 5-1,-3 8 1,2 2 366,4 4-701,2-4 0,8 9 1,4-7-1,6-4 1,8-4-1,10-2 0,14-3 77,12-3 1,11-5-332,14-11 1,2 0 0,-27 0 0,0 0-195,3 0 1,-1 0-1,0-3 1,0-1 0,2 1-1,1-1 1</inkml:trace>
  <inkml:trace contextRef="#ctx0" brushRef="#br0" timeOffset="8">19948 9639 9674,'0'-10'739,"0"1"0,0 4-438,0-4 0,-2 4 0,-1-5 0,-3-1 67,-2-1 1,5 2 0,-4 2-328,1 2 1,3-4-284,-6 6 1,4-1 291,-5 5 13,7 6 1,-5 7-1,5 9 1,-3 3 0,-1 9-1,1 3 1,3 9 38,1 3 1,2 3-97,0 5 1,8 0-1,7-3 1,7-7-59,4-9 0,5-14 150,2-10 1,-2-6-1,6-10 1,-3-4 185,-2-8 1,-8-13-82,-5-11 1,-5-3-1,-5 0 1,-4 1 128,-3 2 1,-9 7-325,-2-2 0,-9 3 0,-2 1 0,-2 1-46,-3-1 1,2 7-250,0 3 0,4-1 0,-3 1-483,1 1 0,8 7-151,9 2 1,5 6 0,9-2-857,9 3 1763,12 2 0,6 0 0,5 0 0</inkml:trace>
  <inkml:trace contextRef="#ctx0" brushRef="#br0" timeOffset="9">20588 9667 12070,'-35'0'380,"10"0"0,-2 0 0,5 0 1912,4 0-1453,9 0 0,1 0 0,5 2 0,-2 2-252,2 6 0,1 3-2187,2 1 505,0 0 0,2-1-1156,3-4 1,3-3 2235,6-6 1,0 0 0,0 0 0</inkml:trace>
  <inkml:trace contextRef="#ctx0" brushRef="#br0" timeOffset="10">20972 9255 8579,'-15'-19'323,"3"0"1,2 0 0,6 0-1,2 0 2582,2 2-2731,0 7 1,0 6 0,0 8 0,0 7-1,0 7 1,0 4 0,0 2 0,2-1-1,2 2-79,6 2 1,7 0 0,4-2 0,1-2-41,3-3 0,2 4-153,1-5 1,1 4 0,-1-4 0,-1-1 330,-3-2 0,-4 3 28,-5-1 0,-8 8 0,-2-4 0,-5 2-117,-5-1 1,-9 1-408,-9 4 1,-4 1 0,-3-1-1,-2-1-1009,-1-3 1,1 1 1271,9-6 0,-4 0 0,5-5 0</inkml:trace>
  <inkml:trace contextRef="#ctx0" brushRef="#br0" timeOffset="11">20972 9283 8579,'-29'-6'1485,"9"-2"196,5-6 0,15 1-615,15 4-554,5-4 0,15 5 0,3-6 1,3 0-1,2 0 0,-1-1 0,1 1 764,0 0 1,-1 0-2162,1 0 1,-2 1 0,-3 3-1,-5 6 885,-3 2 0,-2-4 0,1-2 0</inkml:trace>
  <inkml:trace contextRef="#ctx0" brushRef="#br0" timeOffset="12">12683 12525 11395,'0'-22'-241,"0"1"1,0 2 0,0 0 0,0 2 740,0 1 1,-2 2-1,-3 1 1,-4 2-1,-4 3 1,-1 3-81,0 7 0,-7 7 0,-2 14 0,-4 8-216,-2 9 0,1 1 0,-1 12 0,3 4-22,2 3 0,-1 3-194,6-1 1,0 1 0,6 4 0,4-7-256,4-7 1,5-4-163,5-6 374,9-13 1,6-5-1,6-15 1,-3-7-1,3-6 1,0-8-1,3-7 191,-1-5 0,-4-11-22,0-3 0,-5 0 0,3-1 0,-3-1-12,-7-2 1,1 3-83,-8 0 0,-1 5 0,-4-4 0,0 3-11,0 2 0,0 8-392,0 5 1,0 8 0,0 5-761,0 4 1,-4 7-1287,-1 14 2412,0 3 1,5 7 0,0-1 0</inkml:trace>
  <inkml:trace contextRef="#ctx0" brushRef="#br0" timeOffset="13">13322 12823 8564,'-28'-6'482,"1"-2"1,3 0 0,4 3 0,1 4 1310,0 1 0,5 0 0,6 1 1,0 4-1875,0 5 1,5 2-1,-2 2 1,4 1 0,1 0-1,0 3-2547,0 1 1,1-2 2627,4-7 0,9 2 0,8-4 0</inkml:trace>
  <inkml:trace contextRef="#ctx0" brushRef="#br0" timeOffset="14">13792 12667 8334,'4'-29'104,"1"1"0,-2 0 1,-1-1-1,-2 2 1,0 4 763,0 4 1,-6 9-1,-6 5 1,-3 5 1401,-4 5-2052,-7 9 1,9 15 0,-7 9 0,1 3 0,1 1 0,4 3 0,6 0-67,2 3 0,7 1 0,-2-3 1,5 1-673,5-1 0,9-10 77,10-7 1,9-9-1,5-10 1,5-9-460,4-9 0,2-9 811,3-16 0,3-10 1,-6-9-1,-3-3 483,-8-2 0,-13 1-122,-6 4 0,-9 0 0,-7 10 0,-6 5 780,-7 6 0,-9 9-825,-4 3 0,-4 9 1,-2 5-1,1 4-996,-1 1 1,1 6 405,0 4 1,1 2 0,5 2 0,6 1-1384,5-1 1748,8 0 0,3 7 0,8 1 0</inkml:trace>
  <inkml:trace contextRef="#ctx0" brushRef="#br0" timeOffset="15">14630 12482 9146,'-6'-35'-41,"3"7"0,-5-2 1,0 6 1710,0 4 1,4 1 448,-6 4-1879,1 8 1,-10 3-1,-2 14 1,1 9-1,-3 8 1,0 7-1,-4 7 5,0 5 0,-5 6 0,10-3 1,0 2-32,3 3 1,3 1-645,2 2 1,6-7 0,5-4 0,8-6-458,9-7 1,7-6 841,7-8 0,7-8 0,3-18 0,3-7 149,2-8 1,-1-10 165,1-1 0,-7-6 0,-3 1 0,-3-3 399,-1-2 0,-7 0-277,-3 1 0,-10 4 0,-4 3 0,-5 4-179,-5 4 0,-3 8-524,-6 0 1,0 5-1,-2 4 1,-1 5-558,-2 4 1,5 1-465,4 0 0,7 6 1316,-2 4 1,10-4 0,3 0-1</inkml:trace>
  <inkml:trace contextRef="#ctx0" brushRef="#br0" timeOffset="16">15370 12383 8534,'0'-21'-143,"0"5"1,0-3 0,0 3 1052,0 2 0,0 0 1,0 0-1,1 0 698,4-1 1,-2 6 0,5 3-499,-1 4 1,-3 7 281,-4 14-1111,0 3 0,0 8 0,0 3 0,0 6 0,0 7 0,0 6 1,0 4 275,0 1 1,-1-5-1323,-4 0 586,3 0 1,-10 5 0,4-2 0,-2-4-1,2-9-1685,2-7 1,-3-7-1007,4-4 2870,0-16 0,5-10 0</inkml:trace>
  <inkml:trace contextRef="#ctx0" brushRef="#br0" timeOffset="17">18341 7933 14486,'-28'0'-39,"1"0"0,3 0 0,5-2 1,5-3-1,5-4 0,4-4 597,3-1-252,2 0 0,7-5 0,2-2 0,4-1 0,1-3 0,0-2 0,2-1 0,1-2 0,2-2 2129,-1-1-2334,4 0 1,-6 4 0,3 1 0,-4-1 0,1 1 0,2-2 0,2-3 283,2-5 1,2-3-279,4-2 0,9-7 0,5-9 0,-17 26 1,1-2 13,1-1 0,1-2 0,4-4 0,1 0-193,2 0 0,1-1 0,3 0 0,1-1 0,5-3 0,2-1 1,2 0-1,1 0 166,3-1 0,2 0 0,4-1 0,2-1-209,-20 16 1,2 1 0,1-1 0,5-2 0,2-1 0,2 1 0,4-4 0,1 1 0,1-1 0,2 0 0,1 0 0,1 0 90,1-1 0,1 0 1,0 1-1,4-1 1,0 1-1,0 1-1023,-1 1 1,0 2 0,0-1 997,2 0 0,0 0 0,0 0 0,-15 10 0,0-1 0,1 1 0,-1 0 0,1 0 0,0 0 0,-1 0 0,1 1 1,0 0-1,0 0 0,-1 1 0,1 0 0,17-7 0,-1 0 0,1 1-53,-1 1 0,1 0 1,0 0-1,0 1 1,0-1-1,0 2 1,-15 7-1,-1 1 0,1 0 1,0 0-1,0-1 1,1 1-1,-1 0 1,1-1-136,0 1 0,0-1 1,0 1-1,1 0 1,0 1-1,0 0 1,0 1-1,0-1 184,-1 1 1,0 0-1,1 0 1,-1 0 54,0 2 1,0 0 0,0 1-1,1 0 1,2 1 0,0 0-1,0 1 1,0 1 0,17-3-1,-1 1 1,0 2 0,-3 1-1,0 0 1,-2 3 0,-4 1-1,-1 2 1,-1 1 79,-3 1 1,0 2 0,-1 0 0,-5 1 0,-2 1-1,1 1 1,-3 0 0,1 0 0,-2 2 0,22 1-1,-1 1-52,-6 1 0,-2 1 0,-1 2 0,-4 2-18,-9 0 1,-4 2 0,-3 0 0,-3 1-1,24 16 1,-15 1-104,-15 3 0,-11-3-865,-15-7 1155,-4 3 1,-12-10-1,-5 5 1,-7-1 0,-5-5-2066,-4-5 2077,-2-5 1,1-8-1,0-4 1,1-10-1,3-9-575,5-7 1,5-9 0,3-1-1,3-7 292,2-2 1,1-9 57,5 3 599,6 4 1,2 0-1,6 12 1,2 10 0,3 10 1460,5 10-1727,3 5 0,1 6 0,0 3 1,2 8-1,2 11 179,1 8 1,0 11 0,-6 0 0,-5 5-206,-7 0 0,-7 0-585,-8 1 1,-4-1 0,-5 6 0,-12 2-964,-9 1 1,-6-4-464,-7-4 0,1-1 1480,-1 1 0,0-3 0,1 5 0</inkml:trace>
  <inkml:trace contextRef="#ctx0" brushRef="#br0" timeOffset="18">27725 4478 8486,'-22'-42'-127,"1"-6"1,7-1 0,0-3-1,0-5 1,0-3 429,-1 0 1,1 2 0,-2 1 0,-4-2 419,-9-2 1,-5 15-1,-12 3 1,-6 12 989,-10 7-1603,23 15 1,-3 4 0,2 2 0,0 3-1,-6 3 1,0 3 0,0 3 0,1 3 0,-3 2-1,1 3 1,-3 4 0,0 2 0,-1 4 0,0 2-371,-2 2 1,1 3 0,0 2 0,2 3 80,2 1 1,1 1 144,-3 3 1,2 2 0,6 1 0,2 1 0,-2 2 0,0 2 0,3 1 0,1 0 0,2 1 0,2 0-210,1 0 0,3 2 1,5 2-1,3 1 1,1 1-1,2 0 0,2-1 1,2-1-117,3-2 1,2-1-1,4-3 1,3-2 302,1-6 0,4-2 1,12 30-1,16-7 0,11-11-56,10-12 0,12-8 398,8-16 1,-29-10-1,1-4 1,7-6-1,1-3 1,5-1-1,1-4 171,3-2 1,1-2 0,5-4 0,-1-2-323,2-5 1,-1-2-1,3-2 1,-1-2-1,1-7 1,-2-3-1,-21 12 1,-1-1 0,0-1-176,1-3 0,-2 0 1,0-1-1,0-2 1,-1 0-1,-2-1 81,15-21 1,-3-1-1,-2-1 1,-2-3-1,-18 19 1,-1-1 0,-1-2-1,0 0 1,-1-2-1,-1 0-36,-1-1 1,0 0 0,-2 0 0,-2-2 0,-2 0 0,-1 1-349,4-22 0,-3 1 258,-4 2 0,-2 1 0,-3 7 0,-3 1 1,-3 8-1,-2 3 0,-3 7 0,-3 4 0,-16-20-507,-18 19 640,-23 16 0,21 16 0,-2 5 1,-9 3-1,-1 5 0,-6 4 0,0 5 1,-6 5-1,-1 5-573,-3 4 1,-1 4 284,-3 5 1,1 2-1,22-13 1,0 0 0,0 1-1,1 1 1,0 1-1,1 1 1,-22 13 0,3 1-1,6-1 1,3 0-1,4-2 1,3 0 0,4-1-1,3-2-1922,2-2 0,2 0 2162,3 0 0,1 1 0,5-5 0,1-1 0,-1 5 0,1 2 0,0 0 0,-1 0 0</inkml:trace>
  <inkml:trace contextRef="#ctx0" brushRef="#br0" timeOffset="19">20616 3924 8836,'-1'-57'116,"-4"2"0,-5 4 0,-2 8 0,-2 10 0,-2 10 0,-2 8 362,-1 9 1,-7 8 0,-3 7 0,-6 10-1,-1 8 1,3 8-54,3 7 0,8 7 0,3 8 1,5 0-268,4 0 1,5 0 0,12 0-1,7-2-402,8-3 1,13 0 0,7-11 0,10-11-359,9-12 0,3-11 554,7-7 1,-4-17 0,-4-8 0,-5-10 197,-7-9 0,-7-5-1343,-6-8 1419,-16 6 0,-11-2 0,-17 7 1,-10 3-1,-11 5-109,-9 4 1,-11 2 0,-4 8 0,0 5-78,4 4 0,4 2-1160,5 3 1,5 4-1148,10 6 2267,8 6 0,15 2 0,8 7 0</inkml:trace>
  <inkml:trace contextRef="#ctx0" brushRef="#br0" timeOffset="20">21313 3938 13668,'-36'0'514,"2"0"1,11 0 31,4 0-1273,9 6 0,12-6 159,12 0 0,3-8 0,10-11 622,3-4 0,14-10 0,1-4 0</inkml:trace>
  <inkml:trace contextRef="#ctx0" brushRef="#br0" timeOffset="21">21441 3298 11638,'-5'-28'-5,"0"-1"0,5 2 636,8 4 1,14 2 1794,16 7-1953,16 0 1,6 0 0,16-1-1,3 3 1,0 2 273,-3 6 1,-12 10 0,-7 8 0,-8 11-842,-5 12 1,-15 2-43,-10 13 1,-10 2 0,-10 8-1,-6 4-439,-7 3 1,-6-5-141,-9-7 1,-1-7 0,-1-7 0,-4-4-1180,-1-6 1,4-1 205,-1-13 1693,-4-6 0,1-7 0,-7-6 0</inkml:trace>
  <inkml:trace contextRef="#ctx0" brushRef="#br0" timeOffset="22">21597 3369 11793,'0'-47'-103,"3"1"0,8 2 2182,13 0 0,19 3-860,-14 15 1,3-1-895,3-2 0,1 0 0,9-1 1,1 0-1,-1-2 0,0-1 1,-1 2-1,0 1 0,-1 2 1,-1 2-423,-1 3 0,-1 2 0,-2 2 0,0 3 0,26-6 0,-7 8 65,-8 7 1,-11 12 0,-3 3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1.528"/>
    </inkml:context>
    <inkml:brush xml:id="br0">
      <inkml:brushProperty name="width" value="0.05292" units="cm"/>
      <inkml:brushProperty name="height" value="0.05292" units="cm"/>
      <inkml:brushProperty name="color" value="#3165BB"/>
    </inkml:brush>
  </inkml:definitions>
  <inkml:trace contextRef="#ctx0" brushRef="#br0">14517 10236 8231,'-19'-43'-53,"0"2"0,1 3 0,3 5 0,2 5 1,2 4-1,3 5 1425,2 3-1037,-5 8 1,8-4-515,-7 2 112,7 4 1,8 6 0,12 8 0,7 1 0,7 1-1,6 1 1,7 0-73,6-2 0,7 4 1,6-4-1,10 4 142,-32-6 0,2 0 0,3-2 1,1 0 52,4 0 1,2-1-1,7 1 1,2 0-1,5 2 1,2 0-1,3 0 1,1 0-426,2 0 0,0 0 1,4 0-1,2 1 435,-25-4 1,1 1 0,0 0 0,3 0 0,0-1 0,1 1 0,2 0 0,1-1 0,0 1 0,0 0 0,1 0 0,0 1 130,-1 0 0,-1 1 0,1-1 1,1 0-1,0-1 0,-1 1 22,1 2 0,0 0 1,0 0-155,2 0 1,1-1 0,1 2 0,0 0 0,1 0 0,1 1 0,0 0 0,0-1 0,0 1 0,-1-1 0,0 1 0,0-1-1,0 0 1,0 1 0,0-1 188,1 1 0,0-1 1,0 1-239,5-1 1,1 1 0,-1-1 0,1 1 0,0-1 0,0-1 0,3 0 0,0 0 0,0-2 0,-1 0 0,-1-1 0,1 0-1,0-1 1,0-1 0,1 0 25,-19-2 0,0 1 0,-1-1 1,1 1-1,1-1 0,-1 1 0,1-1 1,0 0-1,1-1 0,-1 0 0,1 0 1,0 0-1,-1 0 0,0 0 0,0 0 1,0 0 6,18 0 1,-1 0 0,1 0 0,-1-2-1,1 0 1,-1-1-72,0 0 1,0 0 0,0 0-1,-19 0 1,1 0 0,-1-1 0,1 1-1,19-2 1,0 1 0,0-1 0,-2 1-1,0-1 1,0 1-302,-4 1 1,0 0-1,-1 0 1,-4-1-1,0 0 1,0 1-1,-1 1 1,0 0-1,0 1 323,-1 0 0,0 0 0,-1 0 0,1 0 0,-1 1 0,0-1 0,0 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1.529"/>
    </inkml:context>
    <inkml:brush xml:id="br0">
      <inkml:brushProperty name="width" value="0.05292" units="cm"/>
      <inkml:brushProperty name="height" value="0.05292" units="cm"/>
      <inkml:brushProperty name="color" value="#3165BB"/>
    </inkml:brush>
  </inkml:definitions>
  <inkml:trace contextRef="#ctx0" brushRef="#br0">12825 18695 8230,'-41'-2'31,"1"-3"1,6-3 0,2 0 0,7 4 0,3 2 0,4 2 1279,2 0-1067,8 0 1,-1 0-1,11 0 1,7 0-1,8 0 1,6 0 290,2 0 0,3 0 1,7 0-1,8 0-268,7 0 1,5-1 0,6-3 0,3-2 2,7-2 0,-27 6 0,1 1-208,2-1 1,1-1 0,4 0 0,1 0 0,7 0 0,1 1 0,3 0-1,1 1-129,5 0 1,1 1 0,4-1 0,1 2 0,3-1 0,0 0 0,-2 0 0,0 0 86,-2 0 1,0 0-1,1 0 1,-1 0-966,-1-1 1,-1 2 906,1 1 0,-1 2 0,-8-3 0,-2 1 0,-2 2 0,-2 0 0,-4-1 0,-1 0 0,-3 0 0,-1-1 0,-2 0 1,-1 1-1,-2 0 0,0 0-51,-2 1 0,-1 0 1,-1 0-1,-1 0 58,26 5 1,-4 2-1,-10-4 1,-8-1-11,-9 0 1,-8-1 0,-13-5-147,0 0 219,-6 0 0,-8 0 1,-9 0-1,-7-2 213,-8-2 0,-4-3-557,-10-2 1,-8-4-1,2 2 1,-4-5 623,-1-3 1,-3 1-1,5 3 1,1 1-531,2 0 1,8 0 173,2-1 0,1 6 0,5 1 1,6 2 562,4 3-256,10 1 1,5 4 0,13 2-1,10 7 174,10 7 1,7-1 0,5 5 0,2 0 261,4 0 0,-9-3-321,4 5 0,-5-5 0,-2 2 1,-7-4 94,-9-4 0,-10-2-401,-6 3 0,-10-5 0,-10-1 0,-11-1-147,-9-4 0,-11-2 147,-5-1-853,-4 0 0,-4 0 1,2 0-1,3 2 0,1 1 781,3 2 0,-4 6 0,4-3 0</inkml:trace>
  <inkml:trace contextRef="#ctx0" brushRef="#br0" timeOffset="1">2716 17045 8141,'-16'0'-281,"-1"0"0,-2 0 1717,2 0-432,7 0 1,4-6 0,6-3 333,0-4-1166,0-1 1,0-5 0,0-2 0,0 1-1,-2-2 1,-3-2 0,-2-6 123,-1-6 1,-5-7-1,3-6 1,-2-8-135,-2-8 1,-1-12-142,8 35 1,0-1 0,0-4 0,0-1-1,0-4 1,1-2 0,1-1 0,-1 0-201,1-1 0,1 1 0,0 3 1,0 0 244,-1 0 1,0-1-1,-1 0 1,0-1-1,2 1 1,0 0-1,-1 1 1,0 0 89,1 2 0,-1 0 0,0 2 0,0 0-72,-1-1 0,-2-1 0,1-2 0,0 1 0,0-2 1,0 0-1,0-2 0,0-1 56,-1 1 1,1 0-1,0-1 1,0 0-130,0-3 1,0-1 0,-3-1 0,-1-1 0,0-3 0,0-1-1,0 0 1,-1 1-6,-1 1 0,2 2 0,2 4 0,1 3 61,-2 7 1,1 2 0,0 2 0,2 2-1,-6-26 1,2 8 113,2 13 1,4 9-42,-5 10 1,6-1 0,-4 2-1,1 4 224,4 4 0,-3 3-39,1 2 0,-1-1 34,1 1-429,4 6 1,-6 4 0,7 8 0,0 9 177,0 9 0,5 5-282,0 16 0,6 4 0,-3 13 1,0 3-199,-4 2 1,3 1 111,-3 5 1,6 2 0,-4 0 0,0-2-245,1-6 1,-1-7 353,-1-6 0,-4 0 0,4-9 0,-3-8-82,-2-9 247,0-11 0,0-12 0,0-14 1,0-13 377,0-11 0,1-12-301,4-5 0,-3-10 1,4-4-1,-1-4 27,-1-1 1,1 0-95,-5 0 1,7-3-1,0 1 1,3 7 131,-1 6 0,1 3 1,6 13-1,1 6 226,2 6 1,2 9-210,-3 13 1,-2 4-1,3 6 1,-3 1 16,-2 4 0,2 3-68,3 6 1,-2 7 0,7 2 0,1 4 190,2 2 1,2 1-164,-1 3 0,2-1 0,2 5 0,1 1-181,-2-1 0,-1-3 1,-1-5-1,-1-1-251,1 1 1,-2-2-195,-4-4 1,3 3 0,-7-8 0,0 0-1592,1-2 1,-4-2 675,3 0 0,-3 0 1390,-2 1 0,6 5 0,2 2 0</inkml:trace>
  <inkml:trace contextRef="#ctx0" brushRef="#br0" timeOffset="2">12910 2943 16700,'0'-29'-1552,"0"6"1,0 1 888,0 1 0,0-4 0,2 1 0,1-3-91,2-1 887,6-1 1,-8 4 0,5-2 0,0-3 0,-2 0-1,0 2 1,-3 2 0,-1 4 0,-2 0 1554,0 0-1588,0 5 1,-2-2 0,-2 8 0,-6 3 0,-2 2 0,-3 2 0,1 3 133,0 1 0,4 0 1,1 1-1,-2 6-448,-2 7 0,1 2 295,2 7 1,-1 7-1,5 8 1,-1 5 170,1 4 1,0 5-236,1 10 1,4-2 0,-4 6 0,3 2-336,2 2 1,-5 6 126,1 0 1,-1-9 0,5-10 0,0-9 309,0-9 117,0-10 1,-5-17 0,0-15-1,2-14 50,2-15 1,1-9-144,0-6 1,0 1 0,0-5 0,1 2-187,4 4 1,-2-3 0,7 6-1,1 5-789,1 6 0,-1 8 491,4 5 1,-4 8-1,8 8 1,-2 12-771,2 14 0,2 15 445,2 13 1,4 4 0,-3 2-1,1 4 647,-1 4 0,-8-29 1,1 2-1,-2 0 1,0 1-1</inkml:trace>
  <inkml:trace contextRef="#ctx0" brushRef="#br0" timeOffset="3">12825 10478 8507,'-6'-15'-41,"-2"1"0,-7 0 1,1 0-1,0-1 0,0 3 1,1 1-1,2 1 235,2-1 1,4 3 0,-3-1 0,0-1 0,2 1 335,-1-1 1,1 6-99,1-6 1,-1 5-1,-5-2 831,1 0-989,1 2 1,-5 5 0,0 0 0,-1 2-63,1 3 0,0-2-150,0 6 1,4 1 0,2 4 0,0 0 152,1 1 1,3 4-123,0-1 0,2 6 0,2-3 0,0-1 128,0 1 1,2 2-182,2-4 0,6 2 0,7-4 0,5 2-74,5-1 0,-2-3 70,9 0 1,2-7 0,0-4-1,2-2-7,0-2 1,-2 0-109,2 0 0,2-2 0,-5-4 0,-1-7 36,1-4 0,-2-7 95,-4 5 0,-7-6 0,-3 1 0,-2-2 112,2-3 1,-8 5-18,3 1 1,-9 1 0,0-2 0,-3 5 586,-2 3-632,0 2 0,-2 1-1092,-3 4-1492,4 2 1680,-6 14 0,7 1 1,0 6 801,0 0 0,0 7 0,0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509"/>
    </inkml:context>
    <inkml:brush xml:id="br0">
      <inkml:brushProperty name="height" value="0.053" units="cm"/>
      <inkml:brushProperty name="color" value="#FF0000"/>
    </inkml:brush>
  </inkml:definitions>
  <inkml:trace contextRef="#ctx0" brushRef="#br0">18242 4663 8067,'0'-14'-56,"-2"4"1,-1 1-1,-2-2 1,1-2 0,-1-1 411,0 0-270,-6 6 1,8-5 0,-7 4-1,-1-4 1,0-1 0,0 1 0,2 2-1,-2 2 1,0-2 364,1-2-420,-2-1 0,5 4 1,-2 1-1,2-1 0,3 1 1,-1-1-65,2-1 1,1 3 0,2-1-10,0-2 1,2 5 131,3 1 1,-2 3 0,6 2 77,2 0 1,2 0-92,1 0 1,2 0 0,1 0 0,4 0 70,1 0 1,2 5-87,4 0 0,2-1 1,3-2-1,7 1 69,6 2 1,6 0-36,9-5 1,-1 0-1,7 0 1,1 0-28,1 0 1,1 0-45,-4 0 0,3 0 0,-2 0 1,4 1 25,5 4 0,-8-3-1640,3 2 1565,-3 4 0,3-6 0,1 3 1,3-4-1,0-1-59,0 0 1,2 0 0,1 0 0,2 0 93,-37 0 1,1 0-1,-1 0 1,-1 0-18,3 0 1,0 0 34,-1 0 1,-1 0-1,3 0 1,0 0-1,1 0 1,1 0 0,0 0-1,0 0 1,0 0-1,-1 0 1,-2 0 0,0 0-1,-1 0 1,0 0 61,1 0 0,0 0 0,-1 0 0,1 0-69,2 0 0,1 0 0,-6 1 0,-1 0 0,1 0 0,0 1 0,-1 0 0,-1 1 61,39 0 0,-39 0 0,0 0-56,3-1 0,-1 1 0,0 0 0,0 0 0,-1-1 1,0-1-1,0 2 0,-1-1 7,1 0 1,0-1-1,1 0 1,1 0-57,3-1 1,-2 0 0,-2 2-1,-1 0 1,2 1 0,0-1-1,1 0 1,-1-1-26,1 0 1,1 0-1,3-1 1,0 0 42,0 0 0,-1 0 0,-1 0 0,0 0 0,-1 0 0,0 0 0,-1 0 0,0 0 29,1 0 0,0 0 0,-1-1 0,-1 0 22,2-1 1,0 0-1,-4 1 1,0 0-1,0-1 1,-1-1-1,40 2 221,-1 1 0,-35 0 0,-1 0-119,38 0 1,-1 0 0,-7 0 0,1 0-152,2 0 0,3 0 24,-8 0 0,-3 4 0,-11 1 0,0 0-78,0 1 1,0-4-23,-1 3 0,-3-4 0,-1-1 0,1 0 132,3 0 0,1 0 21,-1 0 0,-3-1 0,-1-3 0,0-2 273,-2-2 1,4 0-239,-6-1 0,-1-2 0,-4 4 0,-2 1 63,-3 0 0,6-4-179,-6 6 1,0-3 0,-12 4 0,-2-2 1212,-5 2-1740,-3-5 0,-2 5-173,0-6 0,-4 6 706,-1-2 0,7 10 0,6 2 0</inkml:trace>
  <inkml:trace contextRef="#ctx0" brushRef="#br0" timeOffset="1">8844 8288 8496,'-43'-10'-191,"1"0"0,-36-6 0,9-2 1,12 7 1096,13 7-741,14 8 1,7 4 0,6 7 0,-2-1-1,3 0 1,4 0 0,4 0 0,3 1 0,8-3 354,10-2-456,26 2 0,21-10 0,-16 0 1,2 1-1,8-2 0,3-1 0,9 0 1,4 0-1,9 0 0,3-1 1,-23-1-1,0 1 0,1-1-11,3-1 0,0 0 0,1-1 1,7 1-1,1 0 0,1 0-1501,2-2 1,1 0 0,1 1 1452,-15 1 0,0 0 0,2 1 1,1-1-1,5-2 0,3 0 1,0-1-1,0 1 0,2 1 0,0 1 1,1-1-1,0 1 0,1-1 1,0 1-1,1-1 0,-1 1 0,0-1 1,0 0-1,-1 0 0,1 0-25,-1-1 1,0 0-1,0 1 1,1-1 0,-2 1-1,1 0 1,-1 0-1,0 0 1,0 0 0,1-1-1,-1 0 1,-1 0 0,1 1-1,-1 0 1,-1 0-1,1 0 26,-3 1 1,1-1 0,-2 1-1,1-1 1,-1 1 0,0-1 0,-1 1-1,-1-1-32,-6 1 1,0-1 0,-1 0 0,0 1 0,1-1 0,0 0 0,-1 1 0,1 0 0,17-1 0,-1 1 0,0 0 0,-2 0 0,0 1 0,-1-1 0,-3 1 0,0 0 0,-2 0 0,-5 1 0,0 0 0,-1 0-169,-3 0 0,-1 0 0,-1 1 0,-3 0 0,-2 1 0,0 0 0,24 1 0,-1 0 194,-4 3 0,-2 0 0,-3 1 0,-2 2 0,-4 1 0,-1 1 0,-1 1 0</inkml:trace>
  <inkml:trace contextRef="#ctx0" brushRef="#br0" timeOffset="2">4038 10904 12462,'-57'-6'-25,"7"-1"1,4-4-1,8 3 64,10 2 0,13 1 1,17 5 76,11 0 1,9 0 0,13 0 0,9 0 0,11 0 0,13 0 110,11 0 1,-31 0 0,2 0 0,9 0 0,2 0 0,7 0 0,1 0-182,6 1 1,2-2 0,-20 0 0,0-1 0,3-1-1,8 0 1,1 0 0,2 0 0,5-1 0,1-1-1,1 1-495,-16 1 0,1-1 1,0 1-1,0-1 0,-1-1 1,-1 0-1,1 1 1,0-1 492,1 0 0,2 1 0,-1-1 0,0 0 0,-3-1 0,1 0 1,-1 0-1,-1 0 0,20-1 0,-1 1 0,-1 0 0,0 0 0,0 0 1,0 1 45,0-1 0,1 1 0,-2 0 0,-4 0 0,-1 1 0,-1 0-77,1 1 1,-1 0 0,0 0 0,-3-1 0,-1 0 0,0 1-1,-2 0 1,0 1 0,-1 0 0,0 0 0,-1 0 0,0 0 2,0 0 1,-1 0-1,-1 0 1,20-1-1,-2 1-201,-5 2 1,-1 0 0,-6 0 0,-2 0 0,-3 0 0,-2 0 0,-3 1 0,0 0-236,-3 0 0,-2 2 1,-10 1-1,-2 2 420,31 13 0,-8-2 0,-11 7 0,-11 1 0,-8 2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6T10:20:51.533"/>
    </inkml:context>
    <inkml:brush xml:id="br0">
      <inkml:brushProperty name="width" value="0.05292" units="cm"/>
      <inkml:brushProperty name="height" value="0.05292" units="cm"/>
      <inkml:brushProperty name="color" value="#3165BB"/>
    </inkml:brush>
  </inkml:definitions>
  <inkml:trace contextRef="#ctx0" brushRef="#br0">8190 7691 20157,'12'-1'-304,"0"-3"1,-3 0 0,1-1 0,-1 0 77,0 0 1,-4-1-907,5 1 934,-7-3-37,9-6 1,-10 0 0,4 0 0</inkml:trace>
  <inkml:trace contextRef="#ctx0" brushRef="#br0" timeOffset="1">8190 5374 24560,'-27'-33'-986,"3"-1"1,7 4 0,4 4 0,5 3 0,0 3 0,1 3 0,-4 2 0,-2 4 1302,-1 2 0,-1 6 0,1-2 1,0 3-1,0 6 0,1 5-201,4 10 1,-4 8 0,4 8 0,-4 7-249,-1 9 0,4 9 0,2 3 0,0 2-303,1 3 0,2 6-688,-5 2 834,7 0 1,-5-13 0,5-6 0,-2-10 0,2-9 0,0-11-626,-2-11 1,-3-21 1058,-6-14 0,2-14 1,0-8-1,5-7-25,0-2 0,-2-2 75,4-5 1,-4 1 0,4 4 0,2 6 190,1 7 1,8 12-190,4 13 1,9 1 0,5 12-1,4 7-402,5 11 1,4 17-277,5 8 1,1 7 0,-2 8 381,-3 0 0,3 6 0,-5 2 0</inkml:trace>
  <inkml:trace contextRef="#ctx0" brushRef="#br0" timeOffset="2">12754 8885 10595,'14'0'-1498,"0"0"1172,0 0 0,1-1 0,-1-2 0,0-2 385,0 2 1,-6-1-52,-3 0 1,-2 2-6,2-3-2,-4 4 1,6 1 0,-7 0-1</inkml:trace>
  <inkml:trace contextRef="#ctx0" brushRef="#br0" timeOffset="3">16081 10051 13711,'-7'-28'-207,"6"1"1,-6 1 0,3 4 0,-1 0 0,2 2-1,0-1 1,0 4 238,-2 1 0,0 2 0,5 0 0,-2 1-140,-2 3 0,-4 3 1,-6 3-1,-1 0 184,1 0 0,-5 3 0,-1 1 0,-1-2 47,1-2 0,-7 2 1,0-3-1,-6 4 39,-4 1 0,1 0 1,-3 0-1,-1 0 24,-4 0 1,1 1-243,-4 4 0,1 3 0,-1 8 1,-4 1 76,0 2 0,-2 5 64,5-5 0,-1 4 1,4-2-1,-3 1 298,2 3 1,-3 1-297,2-3 1,0 6 0,4-2 0,2 4 138,3 1 1,3-2-128,7-2 0,1 2 0,2 2 1,3 3-17,1 1 1,2-5-62,5 3 1,1 2 0,2 2 0,3 3-92,2 2 0,1-1-256,5 1 304,0 0 0,0-1 0,0 1 1,0-2-1,2-2-40,3-1 1,-1 0 0,9 5 0,3 0-227,-1-1 1,8 1 123,0-1 1,6 0-1,4-3 1,3-3 106,1-1 1,8-3-1,-2-7 1,1-3 170,1-1 1,7-4-16,0-8 1,6 3 0,-6-8 0,5-1 83,5-1 0,1-4-89,3-2 1,2 1-1,-5-5 1,1 0 33,-1 0 1,2 3-44,-8-4 1,3 1 0,-10-3 0,2 0 143,0-5 1,-1 0-39,1-8 1,-1 1 0,-6-6 0,3-1 159,-2-3 1,1-3-262,-4-7 1,1 0 0,-9 1 0,-1-1-14,1 0 0,1 1-32,-7-1 0,3 0 1,-10 1-1,1-1 2,1 1 0,-7-1-21,2 0 0,-3 1 0,-3-1 0,-4 2-55,-4 3 1,1-3-27,-1 3 1,0 2 0,-7-1 0,-3 1-58,-4 0 1,-8 4-25,-2-1 0,-8 3 0,0 1 0,-6 1 36,-4 0 0,4 1 78,-5 3 0,2 3 0,-3 7 1,1 2 14,-2 2 0,-1-1 35,-2 6 0,5 1 0,2 4 0,0 0 106,-1 0 0,6 1-128,-2 4 1,7-2 0,4 5 0,0 0 34,0 0 1,3-5-79,-5 2 0,7 1 0,-2-1-152,3-2-480,8 5 1,2-5-1248,6 6 1098,0-5 1,6 2 0,5-4 0,7 1 798,6 1 0,9 7 0,3-3 1</inkml:trace>
  <inkml:trace contextRef="#ctx0" brushRef="#br0" timeOffset="4">21014 12781 8544,'-14'0'-159,"0"1"1,0 2 0,-1 2 0,1-2 0,-2 0 0,-3 1 0,-4 0 0,-4-1-472,-2-1 1,1 3 629,0-1 0,-1 1 0,1-5 0</inkml:trace>
  <inkml:trace contextRef="#ctx0" brushRef="#br0" timeOffset="5">20005 12510 9428,'-14'-7'-320,"1"0"1,2 2 0,1 1-1,-1 1 262,-1 1 0,-3 2 0,1 0 0,-2 0 0,-1 0 0,0 2 131,4 2 1,-1-2 0,4 4 0,-2-1-3,-2 0 1,4 4-102,1-4 106,5 6-43,-2-9 0,14 4 0,5-6 0,6 0 0,3 0 2,3 0 1,2 0 0,1-2 0,2-1 39,3-2 1,2-1-47,3 1 0,-2 2 1,-4-5-1,1 0-55,-1 0 1,1 5 6,-5-1 0,2-3 0,-11 3 0,-1 0-231,-2 3-658,-2 1 642,-6 0 1,-4-2 122,-8-3 1,-4 4 0,-6-4-1,-1 2 84,1-2 1,5 2 22,-1-6 1,1-1 0,-5-4 548,-1 0-169,7 0 0,-3-1 864,7 1-383,-1 0-674,5 6 0,5 3-118,-1 10 0,3 3 0,-4 6 1,2 0-249,-2 0 1,0 5-100,2 0 1,-4 5 313,4-5 0,-3 6 0,-2-3 0</inkml:trace>
  <inkml:trace contextRef="#ctx0" brushRef="#br0" timeOffset="6">18924 12837 7579,'0'-14'175,"-1"3"0,-2-1 0,-2-6 0,2-2 1,1-7-1,0-5 0,-1-6 125,-1-3 1,-1-3 0,5-2 0,0-1 0,1 3 0,4 2-115,5 5 1,4 5 0,5-1 0,4 6-117,4 8 1,2 2 0,1 12 0,1 3-82,3 5 1,-1 13-67,-5 13 0,-1 1 0,-3 8 0,-5 3-73,-4 4 1,-7 0 1,-3 2 0,-3-3 1,-2-3-1,-3-1-463,-7-2 0,1-11 43,-10 1 0,-3-9 0,-1 0 576,1-3 0,-5-2 1,5 0-1</inkml:trace>
  <inkml:trace contextRef="#ctx0" brushRef="#br0" timeOffset="7">18953 12510 9011,'-5'-19'-32,"0"1"0,0 3 325,5 6 1,7 1 13,2-2 1,5-1-1,4 5 1,2 0 191,3-1 1,0 3-557,6 4 1,-1 0 0,1 0 0,1 1 54,3 4 0,-3 3 1,4 6-1</inkml:trace>
  <inkml:trace contextRef="#ctx0" brushRef="#br0" timeOffset="8">21256 11984 8373,'-10'-9'-288,"1"1"0,-2 0 0,0 0 0,0-3 427,1-1 0,7-4 0,-2-2 0,4-2 0,1-1 0,0-1 148,0 0 0,1-6 0,4-5 1,5 1-56,2 2 1,3-3 0,0-2 0,3 0 119,1 0 1,6 2-103,-1 5-130,-4 6 1,5-4-1,-4 8 1,0 0 0,-1 4-30,-3 4 0,-6 4 0,-1 6 1,-1 2-200,-1 2 1,0 11 86,-3 8 0,-3 4 0,2 3 1,-2 2-223,-2 1 1,0 5-65,0-5 1,0 5 0,0-5-1,0-1-859,0-2 1,0-3 782,0-4 0,0-2 1,0-7 382,0 0 0,-6 0 0,-2 1 0</inkml:trace>
  <inkml:trace contextRef="#ctx0" brushRef="#br0" timeOffset="9">21284 11757 8373,'-14'-6'-1089,"0"-4"1572,6 4 70,2 0 0,12 6 1,5 0-1,5 0-92,3 0 1,6 0-554,-1 0 1,-2 0 0,2 0 0,1 0-744,2 0 0,-4 0 835,1 0 0,0 6 0,4 2 0</inkml:trace>
  <inkml:trace contextRef="#ctx0" brushRef="#br0" timeOffset="10">22450 11601 8347,'-14'-23'-170,"1"-3"0,1 2 1,1-1-1,-2-1 0,2 4 330,-2 2 1,2-1-1,0 4 1,3-2 0,2 1-1,1 4 347,-1 5 0,4-4-302,-2 4 1,2 4-1,2 5-163,0 8 1,5 9-40,0 2 0,6 6 0,-3 1 1,1 5 39,0 7 0,-1-1-182,2 0 0,1-3 1,-6 2-1,-1 0-708,3 1 1,-6-6 516,4 2 1,-3-4 0,-2-5-1,-2-6 330,-3-2 0,4-2 0,-18-6 0,3-1 0</inkml:trace>
  <inkml:trace contextRef="#ctx0" brushRef="#br0" timeOffset="11">22251 11572 8396,'-12'-42'0,"2"0"0,5 3 0,4 1 0,1 6 62,0-1 0,1 2 0,6 1 0,5 0 345,6 3 0,2 8-227,-1 0 0,-1 3 1,4 3-1,0 4 99,0 4 1,-5 4-358,2 1 1,-1 6 0,-3 3 0,1 4-172,-3 1 0,-7 2-125,4 3 1,-7-2 0,2 6 0,-4-3-149,-1-3 0,0-1 262,0-2 1,0 1 0,0-1 6,0 0 0,2-1 337,2-4 1,6 2-1,9-4 1,5 1 142,2 3 1,3-4-93,-1 3 0,2-2 0,0 3 0,0-2 51,-3 2 1,-14 7-51,-4 1 1,-7 4 0,-10-2-1,-11 1 163,-13 3 1,-13 1-227,-7-3 1,-4 4 0,1-5 0,1 0-1,2-3 0,13-3-296,1-2 1,8-6-58,6-3 0,22-3 83,17-2 0,8-7 0,7-1 0,2-1-166,1-1 0,-1 7-141,-9-1 504,-2 2 0,-1-4 0,3-2 0</inkml:trace>
  <inkml:trace contextRef="#ctx0" brushRef="#br0" timeOffset="12">23517 11316 8557,'-7'-22'-269,"4"2"0,-5 5 0,2 1 0,1 2 571,-1 2 0,3 4 1,-7 7-1,-1 4 1,-3 6-1,-3 7-113,-2 5 1,-7 10-1,4 4 1,-2 1-162,1 0 1,7-5-1,0 3 1,7-1-85,2-4 1,4-7-6,8-5 0,6-5 0,11-4 0,8-6-43,5-2 0,3-2-103,4 0 0,1-5 0,0 1 207,-1 0 0,1-4 0,0 1 0</inkml:trace>
  <inkml:trace contextRef="#ctx0" brushRef="#br0" timeOffset="13">19863 13051 8506,'-7'-22'-198,"6"-1"0,-6 8 1,3-3-1,-1 2 443,2-1 1,1 0-1,2 3 445,0-1 0,-5 1 663,1 0-990,-1 6 1,3 2-1,-1 7 1,-2 4 0,2 4 152,2 4 1,-4 8-394,0 2 1,-1 4 0,3 2 0,-2-1-237,2 0 1,-3 1-638,1-1 0,0 1 0,5-1 0,0-1-2251,0-3 3001,0-4 0,-6 1 0,-2 1 0</inkml:trace>
  <inkml:trace contextRef="#ctx0" brushRef="#br0" timeOffset="14">19777 12951 8490,'7'-28'-358,"-4"6"239,6 3 367,1-3 0,6 10 0,3 0 0,3 4 0,1 5 0,1 3 0,1 5 713,2 4 0,-5 4-513,-3 1-579,-3 6 1,-3-2 0,-4 5 0,-4 1 0,-4 0-233,-1 0 0,-6-7 1,-3 2-1,-4-3 73,-1-2 1,0-1 80,-1-4 1,1 2 39,0-6 370,6 0 0,8-7 0,11-1 0,5-2 294,3 2 0,6 1-239,-1 2 0,-4 0 0,-1 0 0,-4 2 108,-6 3 1,-4 3-226,-10 6 0,-16 2 0,-12 1 0,-8 3-58,-6 3 1,-2-4-690,-3 4 96,-4-5 1,14-3 0,-1-7 511,8-1 0,5 4 0,2-3 0</inkml:trace>
  <inkml:trace contextRef="#ctx0" brushRef="#br0" timeOffset="15">19976 13747 8377,'-22'0'23,"2"-4"0,4-1 1,-1 2-1,-4 1 1,0 4 699,1 2 1,-5 11-1,1 8 1,-3 4-377,-1 2 1,1-1-1,2 2 1,4 2-138,5 1-230,-1 0 0,17-6 0,0-3 0,11-7 1,11-6-1,13-6 0,11-7-549,10-7 1,3-2-73,7-13 1,-1 2 0,3-4 307,-2 3 0,1-1 0,4-4 0</inkml:trace>
  <inkml:trace contextRef="#ctx0" brushRef="#br0" timeOffset="16">19792 14543 7833,'-2'-14'-1348,"-1"0"1321,-2 0 169,0 6 0,5 3 0,0 10 1,0 4 183,0 4 1,0-4-1,0 1 35,0 1 0,0-3 13,0 1-109,0 1 1,0 4 0,0 2 0,0 1 0,0 4 707,0 1-926,0-5 1,0 10 0,0-3-1,0 3 1,0 1-387,0 1 1,0 4 0,0 0 0,0-2-119,0-1 1,0-3 77,0-3 1,0-3-1,0-7-1366,0 0 1745,0-6 0,7-2 0,1-6 0</inkml:trace>
  <inkml:trace contextRef="#ctx0" brushRef="#br0" timeOffset="17">19664 14771 8170,'-8'-14'-263,"-3"-5"0,6 0 454,2 1 21,1 3 0,4 0 0,2 1 0,6 1 0,4 2 0,4 4 0,2-1 0,2 0 236,3-3 0,2 4 0,2 3 0,1 0-271,3 0 0,-1 2 0,4-3 1,-1 5-166,-4 5 0,-2 3-61,-6 6 0,-1 0 0,-4 1 0,-1 0-368,-4 4 0,-4 2 153,-4 3 0,-3 3 0,1-5 0,-5 1-131,-2 1 0,-12-5 149,1 5 1,-3-2-1,-1 3 1,-4-3-391,1-1 1,-5-1 316,4-1 0,1-3 319,-2 3 0,0-3 0,-4-2 0</inkml:trace>
  <inkml:trace contextRef="#ctx0" brushRef="#br0" timeOffset="18">12583 12567 21095,'-12'-1'-1142,"0"-2"1,3-2-1,-1 0-321,3-1 0,0 6 1869,7 0 1,7 1-1,2 9-693,4 1 0,1-3 1,0 0-1,2 0 174,3-1 0,-2-3 468,7 0-292,-7 4 1,10-6 0,-3 3 0,3-4 0,1-1 0,2 0-1,2 0 11,1 0 1,6-6 219,-1-4 0,-1-4 0,-1-3 0,-1-2 744,-4 1 0,1-2-717,1 1 1,-9-5 0,0 4 0,-7-1 704,-3 1 0,-1-4-718,-4 5 1,2-5-1,-6 5 1,-2 0-134,-1-1 0,-2-1-211,0-2 0,0-4 0,0 5 0,0-2-314,0 0 1,-2 1-774,-3-6 728,4 1 0,-12-2 0,4-2 0,-5-1 0,-4 0-265,-1-2 1,-4 3 0,2-4 0,-1 1-356,-3 4 1,-2 1 759,-2 1 1,1 7 0,-1 2 0,1 2 55,0 4 1,-1-3 98,1 7 1,6-1 0,1 2 0,2 4 62,0 3 1,-5 2 79,5 0 1,-6 0-1,2 0 1,-3 0 151,3 0 1,-4 0 50,3 0 1,-4 2 0,-6 3 0,-2 6 581,0 6 0,-5 5 1053,3 7-1511,3-7 1,0 5-1,7-4 1,-1 4-1,2 2 39,4-1 0,-2 0 0,7 1 0,4-2-34,3-4 1,3 6-325,-2-1 0,4 1 1,6 4-1,0-3 79,0-2 0,11 6-290,3-1 0,10 1 0,0 0 0,4 2-428,5 0 1,-1 5 127,6-3 1,-2-1 0,4-1 0,-2 0-728,1 1 0,1-7 670,-2-2 0,1-6 0,-4-9 0,1-4-280,4-4 1,7-10 846,5-4 1,16-16-1,5-5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38.512"/>
    </inkml:context>
    <inkml:brush xml:id="br0">
      <inkml:brushProperty name="height" value="0.053" units="cm"/>
      <inkml:brushProperty name="color" value="#FF0000"/>
    </inkml:brush>
  </inkml:definitions>
  <inkml:trace contextRef="#ctx0" brushRef="#br0">8048 11729 8216,'-32'-29'53,"7"1"0,6-1 0,8 2 0,1 4 1767,2 4-1598,5 3 1,-3 10 0,4 7-1,-2 12 1,-4 11 0,-2 9-1,1 11 1,-1 11 167,2 10 0,-4 12 0,7-35 0,0 0 0,-1 3 0,-2 0-308,-1 1 1,-1 1 0,1 3 0,1 1 0,-3 3 0,0 1 0,-1 3 0,1 0-967,0 4 1,0-1-1,0-5 1,0-1 508,-1 2 0,1-1 0,0-7 0,1-1 0,3-6 0,1-1 1,-5 32-2507,2-10 2881,6-23 0,-5-1 0,13-15 0,6 3 0</inkml:trace>
  <inkml:trace contextRef="#ctx0" brushRef="#br0" timeOffset="1">7522 11572 8373,'11'-39'105,"0"-1"1,23-26 204,4 9-135,16 16 0,12 1 0,9 17 0,2 5 0,-37 12 1,1 1-1,2 2 0,1 2 0,1-1 0,1 2 458,1-1 0,-1 2 0,2 4 1,-1 3-343,-3 0 1,-2 3-1,32 15 1,-21 9 0,-13 6-261,-15 5 0,-17 12-292,-13-1 0,-17 8 0,-24-2 0,18-30 0,-4-1-508,-3 2 1,-4 0-1,-6 3 1,-1 0-308,-1 2 1,-1-2 1075,-3-2 0,1 0 0,3-1 0,-1-1 0,-4-1 0,0-2 0,-2 1 0,0 0 0</inkml:trace>
  <inkml:trace contextRef="#ctx0" brushRef="#br0" timeOffset="2">9370 12013 8294,'-2'-63'203,"-1"6"1,-3 9 2042,-2 9-1874,-2 11 1,-7 15 0,-7 14 0,-10 12 0,-11 12-1,-7 12 1,-3 12 47,26-21 1,1 2 0,2 2 0,2 2 0,-1 4 0,2 2 0,1 2 0,2 1-191,0 3 1,2 1-1,0 4 1,2 1-307,3 0 0,3 0 1,2-1-1,2-1 0,2-1 1,3-1-1,0 1 0,2 0-223,0-1 1,3 0-1,1-2 1,4 0-669,1-3 1,3-1 0,22 26-1,9-27 1,10-13 966,6-12 0,11-3 0,-1-12 0,2-7 0,4-8 0</inkml:trace>
  <inkml:trace contextRef="#ctx0" brushRef="#br0" timeOffset="3">10095 12994 8036,'-22'-7'637,"3"-4"1,5-4 113,4-4-398,4-7 0,6 3 0,3-10 1,5-7-1,8-6 0,4-6 1,7-3 946,5-2 0,4-6-1235,7-4 0,-19 30 1,1-1-1,0-2 0,0 1 1,1 0-1,-1 0-106,-1 3 0,-1 1 0,21-23 245,-1 10 1,0 15-1,-4 8 1,-4 7 227,-7 11 0,-9 16-310,0 10 0,2 14 0,-4 10 0,-2 9-129,-4 8 1,-8 6-182,1 10 1,-2 5-1,-2-38 1,0 1-1,0-1 1,-2-1-1127,-2 37 0,-4-5 620,-6-3 1,-1-6 0,0-7 0,-3-10 693,-1-15 0,-6-3 0,1-13 0,-3-9 0,-1-11 0</inkml:trace>
  <inkml:trace contextRef="#ctx0" brushRef="#br0" timeOffset="4">10081 12653 8147,'-22'0'1047,"1"0"1,16-5-340,10 0 1,16 0-133,17 5 0,4 0 0,7 0 0,8 0 124,8 0 1,4-1-716,2-4 0,2-1 0,1-7 0,2 0-2343,-2-2 1946,-13-9 1,0 2-1,-10-7 1</inkml:trace>
  <inkml:trace contextRef="#ctx0" brushRef="#br0" timeOffset="5">10251 11345 8205,'-7'-15'1543,"-5"1"-230,8 0 0,2 5 1,12 1-856,9 1 1,14 3-1,9 4 1,11 0 152,7 0-649,11-7 1,-29 6-1,3 1 1,3-3-1,1-1 1,3 2-1,-1 0 1,1-1-1,-1-1 1,-1 1-1,1-2 1,-1 0-1,1-1-968,1 0 1,0 0 0,-5 1-1,0 2 687,-2 1 1,0-1-1,-5-1 1,0 0 0,31-4-1</inkml:trace>
  <inkml:trace contextRef="#ctx0" brushRef="#br0" timeOffset="6">12157 11842 8332,'-21'-57'138,"12"2"0,-1 5 0,10 9 0,10 10 0,7 11 736,4 4 1,10 8 0,-2 5 0,2 6-500,4 7 0,1 15 0,8 10 0,4 11 0,2 10 1,-23-24-1,-1 1-140,0 1 0,0 2 0,-3 2 0,-1 1 1,2 2-1,0 0 0,-2 3 0,-1 1-104,-2 2 1,-1 0 0,-2 0-1,-3 0-1406,-2 0 1,-3 0 1253,-2 1 0,-3-1 1,0 1-1,-3 1 0,-3-2 1,-5 0-1,-2 0 0,-3 0 1,-4-3-1,-3-2-248,-1 2 1,-3-2 0,-3-2 0,-2-1 0,-2 0 0,-1 1 0,0-2 0,-1 0-563,-1-3 0,0-1 0,2 1 0,0 0 307,-2-4 1,1-1 523,3-2 0,0-1 0,-28 24 0,6-4 0,-2 5 0,-1 4 0</inkml:trace>
  <inkml:trace contextRef="#ctx0" brushRef="#br0" timeOffset="7">13863 12596 9465,'22'-43'1074,"11"7"1,2 4 0,11 7-1858,10 6 0,6 5 1155,4 4-286,-15 4 0,-10 6 0,-13 0 0,-1 2 0,-1 2 0,-4 7 0,-2 7-1379,-2 5 1,-4 6 527,-5 4 1,-4 3 0,-11 7 764,-8 0 0,-20 6 0,-10 1 0</inkml:trace>
  <inkml:trace contextRef="#ctx0" brushRef="#br0" timeOffset="8">14048 13022 8054,'-57'35'0,"11"-11"957,3-1 1,21-7 503,13-6 0,17-10-979,25-10 0,9-2 0,12-4 0,6-2-242,6-1 0,10-1-537,-36 10 0,1 1 0,38-2 43,-39 4 0,0 0 0,1 1 0,-1 1 0,3-3 0,-1 1 1</inkml:trace>
  <inkml:trace contextRef="#ctx0" brushRef="#br0" timeOffset="9">15540 12169 8108,'11'-40'107,"1"0"0,1 0 0,2 1 0,3 0 0,2 0 0,2 2 1,2 2-1,0 1 0,2 1 0,26-24 0,-1 10 1109,-2 8 1,-2 9 0,-4 9 0,-2 5-448,-3 8 1,-10 19 0,-9 13 0,-4 12 435,-6 10-1129,4 11 0,-12 14 0,2-31 1,-1 1-1,-2 1 0,0 1 0,-1 2 1,-1 0-1,-1 2 0,1 1 0,0 1 1,1 0-350,0 0 1,0 1-1,-1 1 1,0-1 0,-1 3-1,1 0 1,0 2-1,1-1-1054,0 0 0,0 0 0,1 0 1,2-1 977,-1-7 1,2-2 0,3-2 0,3 0 0,13 35 0</inkml:trace>
  <inkml:trace contextRef="#ctx0" brushRef="#br0" timeOffset="10">17104 12923 8089,'60'-29'144,"7"2"1,-29 15 0,1 1 257,4 1 0,1 1 1,6 1-1,1 0 0,5 0 1,0 0-1,2 0 1,0-1 57,-2-1 1,0 1 0,-2-1 0,-1 1-477,-3 1 1,0 2-1,-3-1 1,-1 1 0,0 0-1,0 1 1,-2 1-1,0 0-1264,-1 1 0,-1 0 980,3-2 1,-1-1 0,35-8-1,-37 2 1,1 1 0</inkml:trace>
  <inkml:trace contextRef="#ctx0" brushRef="#br0" timeOffset="11">19265 12141 8084,'-15'-65'248,"5"7"1,10 7 0,11 12 0,13 9 620,11 12 0,6 9 1,3 9-1,2 3 0,1 6 1,-1 13-162,-2 13 1,-1 11 0,0 17 0,-22-27 0,0 2-505,1 6 0,-1 1 1,-3 1-1,-1 1 0,-2 5 1,-2 2-1,-2-1 0,-1 1-475,-2 3 1,-1 0-1,-2 2 1,-2 1-1,0 3 1,-3 1-1,0 1 1,-3 0-134,-1-3 0,-1-1 0,-3-2 1,-2-1 42,1-3 1,-1-1 0,-1-3 0,-1-1 0,2-4 0,-1-2 0,1-3 0,-2-1-3875,-13 25 4235,-2-18 0,-6-11 0,0-12 0,-1-7 0</inkml:trace>
  <inkml:trace contextRef="#ctx0" brushRef="#br0" timeOffset="12">19607 11771 8138,'23'-53'13,"0"0"1,2 3 0,3 2 0,4 5-1,4 3 140,4 4 1,2 4 0,3 4 0,2 5-1343,2 5 1,1 3 1381,0 2 1,0 2-1,0 3 1,0 2-1,0 4 1,1 3-1,0 1 1,0 3-1,2 4 1,-1 3 252,0 2 0,-2 2 1,-7 2-1,-4 2 1,-2 3-1,-4 3 0,21 31 95,-16 8 0,-16 6-632,-18 4 0,-13-2 1,-15 3-1,4-39 1,-4-1-214,-5 0 0,-4-1 0,-5 1 1,-4 0 81,-7 3 0,-2-2 1,1-3-1,-1-2 1,-3 2-1,-1-1 1,0-3-1,0 0-1816,-1-1 0,-1-1 2038,1-3 0,-1 0 0,2 1 0,1-1 0,-1-1 0,1-1 0,-1 2 0,1 1 0</inkml:trace>
  <inkml:trace contextRef="#ctx0" brushRef="#br0" timeOffset="13">21384 12183 8240,'8'-20'226,"-2"-1"0,-6-2 1,-1 5 947,-4 7 0,-16 11 1,-15 13-1,-13 9-461,-13 11 1,26-8 0,0 2-623,-2 3 1,0 2 0,-1 1-1,2 2 1,2 1 0,2 1 0,1-1-1,3 2-537,1-1 1,3 2-1,5 3 1,2 1 303,3-3 1,2 0-1,0 39 1,20-12 0,18-9-702,19-9 1,19-5 330,-23-28 0,1-3 0,0-2 1,2-3-1,0-5 0,1-1 512,0-1 0,2-1 0,-1 0 0,1 0 0,2 0 0,-1 0 0,-1 0 0,0 0 0</inkml:trace>
  <inkml:trace contextRef="#ctx0" brushRef="#br0" timeOffset="14">21853 13235 8139,'0'-22'7,"0"3"0,13-3 175,6-1 0,8-6 0,6-4 0,6-6 950,7-7 0,0-6-960,-20 21 0,0 0 0,20-29 1,-22 27-1,1-2 0,-1-1 0,-1-1-498,1-2 0,0-1 0,2-3 0,0-2 304,-3 0 1,1 0-1,2-2 1,0 1-1,-2 3 1,0 2 0,-2 4-1,1 1 36,22-24 1,-9 19 187,-3 18 1,-9 10-1,-5 19 1,-5 10 539,-4 11 1,1 16-455,-7 13 0,1 9 0,-5 11 0,0-35 0,0 0-35,0 3 0,0 1 0,-3-2 1,0 0-292,-1 3 0,-2-2 0,-2 0 0,-3-1 0,0 0 0,-1 0 0,-2-1 0,1 1-1168,-1 0 1,-1-1 0,-15 29-1446,-3-9 2289,-3-10 362,-13-16 0,3-1 0,-6-10 0,-2-6 0,-1-6 0</inkml:trace>
  <inkml:trace contextRef="#ctx0" brushRef="#br0" timeOffset="15">21867 12695 8221,'16'-19'0,"5"0"0,9 4 1219,11 3 1,14 6-875,11 6 1,13 2 0,-35 0 0,1 2 0,3 2 0,2 1-521,0 1 0,1 1 1,-3 1-1,0-1 132,0-2 0,-1 0 1,-2 0-1,-1 0 1,-1 1-1,0-1 43,35 7 0,-9 0 0,-12 0 0</inkml:trace>
  <inkml:trace contextRef="#ctx0" brushRef="#br0" timeOffset="16">23815 12084 8272,'27'17'342,"6"10"0,7 17 374,2 20 0,-26-27 0,-3 3 0,-2 4 0,-3 2 0,-4 1 0,-2 1 264,-2 1 1,-3 0-1,-6 2 1,-3 0-1291,-3 4 1,-3-1 0,-2-2 0,-2-1 0,-5 4 0,-2-1 309,-5-2 0,-3-1 0,-3-1 0,-4-1 0,-5 1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16/01/2025</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130"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261"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391"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522"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GB" b="0" i="0" u="none" strike="noStrike" dirty="0">
                <a:solidFill>
                  <a:srgbClr val="202124"/>
                </a:solidFill>
                <a:effectLst/>
                <a:latin typeface="arial" panose="020B0604020202020204" pitchFamily="34" charset="0"/>
              </a:rPr>
              <a:t>Reference note: A, T, C, and G are the four nucleotides found in DNA (often shown as ATCG): Adenine, thymine, cytosine and guanine.</a:t>
            </a:r>
          </a:p>
          <a:p>
            <a:endParaRPr lang="en-GB" b="0" i="0" u="none" strike="noStrike" dirty="0">
              <a:solidFill>
                <a:srgbClr val="202124"/>
              </a:solidFill>
              <a:effectLst/>
              <a:latin typeface="arial" panose="020B0604020202020204" pitchFamily="34" charset="0"/>
            </a:endParaRPr>
          </a:p>
          <a:p>
            <a:r>
              <a:rPr lang="en-GB" b="0" i="0" u="none" strike="noStrike" dirty="0">
                <a:solidFill>
                  <a:srgbClr val="0A0A0A"/>
                </a:solidFill>
                <a:effectLst/>
                <a:latin typeface="Open Sans" panose="020F0502020204030204" pitchFamily="34" charset="0"/>
              </a:rPr>
              <a:t>In the genetic code, each three nucleotides in a row count as a triplet and code for a single amino acid. So each sequence of three codes for an amino acid. </a:t>
            </a:r>
            <a:endParaRPr lang="en-GB" b="0" i="0" u="none" strike="noStrike"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6</a:t>
            </a:fld>
            <a:endParaRPr lang="en-GB" altLang="en-US" dirty="0"/>
          </a:p>
        </p:txBody>
      </p:sp>
    </p:spTree>
    <p:extLst>
      <p:ext uri="{BB962C8B-B14F-4D97-AF65-F5344CB8AC3E}">
        <p14:creationId xmlns:p14="http://schemas.microsoft.com/office/powerpoint/2010/main" val="2181443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a two-tailed p-value of </a:t>
            </a:r>
            <a:r>
              <a:rPr lang="en-GB" b="0" i="0" u="none" strike="noStrike" dirty="0">
                <a:solidFill>
                  <a:srgbClr val="000000"/>
                </a:solidFill>
                <a:effectLst/>
              </a:rPr>
              <a:t>0.0050</a:t>
            </a:r>
            <a:r>
              <a:rPr lang="en-GB" b="0" i="0" u="none" strike="noStrike" dirty="0">
                <a:solidFill>
                  <a:srgbClr val="000000"/>
                </a:solidFill>
                <a:effectLst/>
                <a:latin typeface="-webkit-standard"/>
              </a:rPr>
              <a:t> corresponds to approximately </a:t>
            </a:r>
            <a:r>
              <a:rPr lang="en-GB" b="0" i="0" u="none" strike="noStrike" dirty="0">
                <a:solidFill>
                  <a:srgbClr val="000000"/>
                </a:solidFill>
                <a:effectLst/>
              </a:rPr>
              <a:t>±2.807</a:t>
            </a:r>
            <a:r>
              <a:rPr lang="el-GR" b="0" i="0" u="none" strike="noStrike" dirty="0">
                <a:solidFill>
                  <a:srgbClr val="000000"/>
                </a:solidFill>
                <a:effectLst/>
              </a:rPr>
              <a:t>σ</a:t>
            </a:r>
            <a:r>
              <a:rPr lang="el-GR" b="0" i="0" u="none" strike="noStrike" dirty="0">
                <a:solidFill>
                  <a:srgbClr val="000000"/>
                </a:solidFill>
                <a:effectLst/>
                <a:latin typeface="-webkit-standard"/>
              </a:rPr>
              <a:t>.</a:t>
            </a:r>
            <a:endParaRPr lang="en-GB"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39</a:t>
            </a:fld>
            <a:endParaRPr lang="en-GB" altLang="en-US" dirty="0"/>
          </a:p>
        </p:txBody>
      </p:sp>
    </p:spTree>
    <p:extLst>
      <p:ext uri="{BB962C8B-B14F-4D97-AF65-F5344CB8AC3E}">
        <p14:creationId xmlns:p14="http://schemas.microsoft.com/office/powerpoint/2010/main" val="2479115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algn="l"/>
            <a:r>
              <a:rPr lang="en-GB" b="0" i="0" u="none" strike="noStrike" dirty="0">
                <a:solidFill>
                  <a:srgbClr val="202122"/>
                </a:solidFill>
                <a:effectLst/>
                <a:latin typeface="Arial" panose="020B0604020202020204" pitchFamily="34" charset="0"/>
              </a:rPr>
              <a:t>The entropy of the unknown result of the next toss of the coin is maximized if the coin is fair (that is, if heads and tails both have equal probability 1/2). This is the situation of maximum uncertainty as it is most difficult to predict the outcome of the next toss; the result of each toss of the coin delivers one full bit of information. This is because</a:t>
            </a:r>
          </a:p>
          <a:p>
            <a:pPr algn="l"/>
            <a:r>
              <a:rPr lang="en-GB" b="0" i="0" u="none" strike="noStrike" dirty="0">
                <a:solidFill>
                  <a:srgbClr val="202122"/>
                </a:solidFill>
                <a:effectLst/>
                <a:latin typeface="Arial" panose="020B0604020202020204" pitchFamily="34" charset="0"/>
              </a:rPr>
              <a:t>H(X)=−∑</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=1np(xi)</a:t>
            </a:r>
            <a:r>
              <a:rPr lang="en-GB" b="0" i="0" u="none" strike="noStrike" dirty="0" err="1">
                <a:solidFill>
                  <a:srgbClr val="202122"/>
                </a:solidFill>
                <a:effectLst/>
                <a:latin typeface="Arial" panose="020B0604020202020204" pitchFamily="34" charset="0"/>
              </a:rPr>
              <a:t>logb⁡p</a:t>
            </a:r>
            <a:r>
              <a:rPr lang="en-GB" b="0" i="0" u="none" strike="noStrike" dirty="0">
                <a:solidFill>
                  <a:srgbClr val="202122"/>
                </a:solidFill>
                <a:effectLst/>
                <a:latin typeface="Arial" panose="020B0604020202020204" pitchFamily="34" charset="0"/>
              </a:rPr>
              <a:t>(xi)=−∑</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=1212log2⁡12=−∑</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=1212⋅(−1)=1</a:t>
            </a:r>
          </a:p>
          <a:p>
            <a:r>
              <a:rPr lang="en-GB" dirty="0"/>
              <a:t>(source Wikipedia)</a:t>
            </a: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45</a:t>
            </a:fld>
            <a:endParaRPr lang="en-GB" altLang="en-US" dirty="0"/>
          </a:p>
        </p:txBody>
      </p:sp>
    </p:spTree>
    <p:extLst>
      <p:ext uri="{BB962C8B-B14F-4D97-AF65-F5344CB8AC3E}">
        <p14:creationId xmlns:p14="http://schemas.microsoft.com/office/powerpoint/2010/main" val="176517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46</a:t>
            </a:fld>
            <a:endParaRPr lang="en-GB" altLang="en-US" dirty="0"/>
          </a:p>
        </p:txBody>
      </p:sp>
    </p:spTree>
    <p:extLst>
      <p:ext uri="{BB962C8B-B14F-4D97-AF65-F5344CB8AC3E}">
        <p14:creationId xmlns:p14="http://schemas.microsoft.com/office/powerpoint/2010/main" val="4013896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2" indent="0" algn="ctr">
              <a:buNone/>
              <a:defRPr/>
            </a:lvl2pPr>
            <a:lvl3pPr marL="914364" indent="0" algn="ctr">
              <a:buNone/>
              <a:defRPr/>
            </a:lvl3pPr>
            <a:lvl4pPr marL="1371545" indent="0" algn="ctr">
              <a:buNone/>
              <a:defRPr/>
            </a:lvl4pPr>
            <a:lvl5pPr marL="1828727" indent="0" algn="ctr">
              <a:buNone/>
              <a:defRPr/>
            </a:lvl5pPr>
            <a:lvl6pPr marL="2285909" indent="0" algn="ctr">
              <a:buNone/>
              <a:defRPr/>
            </a:lvl6pPr>
            <a:lvl7pPr marL="2743091" indent="0" algn="ctr">
              <a:buNone/>
              <a:defRPr/>
            </a:lvl7pPr>
            <a:lvl8pPr marL="3200272" indent="0" algn="ctr">
              <a:buNone/>
              <a:defRPr/>
            </a:lvl8pPr>
            <a:lvl9pPr marL="3657454"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16/01/2025</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spcAft>
                <a:spcPts val="720"/>
              </a:spcAft>
              <a:defRPr>
                <a:latin typeface="Gill Sans MT" panose="020B0502020104020203" pitchFamily="34" charset="77"/>
              </a:defRPr>
            </a:lvl1pPr>
            <a:lvl2pPr>
              <a:spcAft>
                <a:spcPts val="720"/>
              </a:spcAft>
              <a:defRPr>
                <a:latin typeface="Gill Sans MT" panose="020B0502020104020203" pitchFamily="34" charset="77"/>
              </a:defRPr>
            </a:lvl2pPr>
            <a:lvl3pPr>
              <a:spcAft>
                <a:spcPts val="720"/>
              </a:spcAft>
              <a:defRPr>
                <a:latin typeface="Gill Sans MT" panose="020B0502020104020203" pitchFamily="34" charset="77"/>
              </a:defRPr>
            </a:lvl3pPr>
            <a:lvl4pPr>
              <a:spcAft>
                <a:spcPts val="720"/>
              </a:spcAft>
              <a:defRPr>
                <a:latin typeface="Gill Sans MT" panose="020B0502020104020203" pitchFamily="34" charset="77"/>
              </a:defRPr>
            </a:lvl4pPr>
            <a:lvl5pPr>
              <a:spcAft>
                <a:spcPts val="720"/>
              </a:spcAft>
              <a:defRPr>
                <a:latin typeface="Gill Sans MT" panose="020B050202010402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16/01/2025</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4" indent="0">
              <a:buNone/>
              <a:defRPr sz="1600"/>
            </a:lvl3pPr>
            <a:lvl4pPr marL="1371545" indent="0">
              <a:buNone/>
              <a:defRPr sz="1400"/>
            </a:lvl4pPr>
            <a:lvl5pPr marL="1828727" indent="0">
              <a:buNone/>
              <a:defRPr sz="1400"/>
            </a:lvl5pPr>
            <a:lvl6pPr marL="2285909" indent="0">
              <a:buNone/>
              <a:defRPr sz="1400"/>
            </a:lvl6pPr>
            <a:lvl7pPr marL="2743091" indent="0">
              <a:buNone/>
              <a:defRPr sz="1400"/>
            </a:lvl7pPr>
            <a:lvl8pPr marL="3200272" indent="0">
              <a:buNone/>
              <a:defRPr sz="1400"/>
            </a:lvl8pPr>
            <a:lvl9pPr marL="365745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16/01/2025</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16/01/2025</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16/01/2025</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16/01/2025</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16/01/2025</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16/01/2025</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7"/>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4"/>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16/01/2025</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ＭＳ Ｐゴシック"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defRPr>
            </a:lvl1pPr>
          </a:lstStyle>
          <a:p>
            <a:fld id="{07E9AECC-8061-DA49-97AE-2E5615142E93}" type="slidenum">
              <a:rPr lang="en-GB" altLang="en-US"/>
              <a:pPr/>
              <a:t>‹#›</a:t>
            </a:fld>
            <a:endParaRPr lang="en-GB" altLang="en-US" dirty="0"/>
          </a:p>
        </p:txBody>
      </p:sp>
      <p:pic>
        <p:nvPicPr>
          <p:cNvPr id="2" name="Picture 1" descr="Logo PMS Blue">
            <a:extLst>
              <a:ext uri="{FF2B5EF4-FFF2-40B4-BE49-F238E27FC236}">
                <a16:creationId xmlns:a16="http://schemas.microsoft.com/office/drawing/2014/main" id="{575700AB-8772-C71D-094A-092D60B7262E}"/>
              </a:ext>
            </a:extLst>
          </p:cNvPr>
          <p:cNvPicPr>
            <a:picLocks noChangeAspect="1" noChangeArrowheads="1"/>
          </p:cNvPicPr>
          <p:nvPr userDrawn="1"/>
        </p:nvPicPr>
        <p:blipFill>
          <a:blip r:embed="rId10" r:link="rId11">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82" algn="l" rtl="0" eaLnBrk="0" fontAlgn="base" hangingPunct="0">
        <a:spcBef>
          <a:spcPct val="0"/>
        </a:spcBef>
        <a:spcAft>
          <a:spcPct val="0"/>
        </a:spcAft>
        <a:defRPr sz="2800">
          <a:solidFill>
            <a:srgbClr val="003D7D"/>
          </a:solidFill>
          <a:latin typeface="Verdana" pitchFamily="34" charset="0"/>
          <a:cs typeface="Arial" charset="0"/>
        </a:defRPr>
      </a:lvl6pPr>
      <a:lvl7pPr marL="914364" algn="l" rtl="0" eaLnBrk="0" fontAlgn="base" hangingPunct="0">
        <a:spcBef>
          <a:spcPct val="0"/>
        </a:spcBef>
        <a:spcAft>
          <a:spcPct val="0"/>
        </a:spcAft>
        <a:defRPr sz="2800">
          <a:solidFill>
            <a:srgbClr val="003D7D"/>
          </a:solidFill>
          <a:latin typeface="Verdana" pitchFamily="34" charset="0"/>
          <a:cs typeface="Arial" charset="0"/>
        </a:defRPr>
      </a:lvl7pPr>
      <a:lvl8pPr marL="1371545" algn="l" rtl="0" eaLnBrk="0" fontAlgn="base" hangingPunct="0">
        <a:spcBef>
          <a:spcPct val="0"/>
        </a:spcBef>
        <a:spcAft>
          <a:spcPct val="0"/>
        </a:spcAft>
        <a:defRPr sz="2800">
          <a:solidFill>
            <a:srgbClr val="003D7D"/>
          </a:solidFill>
          <a:latin typeface="Verdana" pitchFamily="34" charset="0"/>
          <a:cs typeface="Arial" charset="0"/>
        </a:defRPr>
      </a:lvl8pPr>
      <a:lvl9pPr marL="1828727"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87" indent="-342887"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ＭＳ Ｐゴシック" charset="0"/>
          <a:cs typeface="+mn-cs"/>
        </a:defRPr>
      </a:lvl1pPr>
      <a:lvl2pPr marL="742920" indent="-285738"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Arial" charset="0"/>
          <a:cs typeface="+mn-cs"/>
        </a:defRPr>
      </a:lvl2pPr>
      <a:lvl3pPr marL="1142954" indent="-228590"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600136"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4pPr>
      <a:lvl5pPr marL="2057317"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5pPr>
      <a:lvl6pPr marL="2514499"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81"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863"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6044"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customXml" Target="../ink/ink9.xml"/></Relationships>
</file>

<file path=ppt/slides/_rels/slide12.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ustomXml" Target="../ink/ink1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6" Type="http://schemas.openxmlformats.org/officeDocument/2006/relationships/image" Target="../media/image29.png"/><Relationship Id="rId21" Type="http://schemas.openxmlformats.org/officeDocument/2006/relationships/customXml" Target="../ink/ink21.xml"/><Relationship Id="rId42" Type="http://schemas.openxmlformats.org/officeDocument/2006/relationships/image" Target="../media/image37.png"/><Relationship Id="rId47" Type="http://schemas.openxmlformats.org/officeDocument/2006/relationships/customXml" Target="../ink/ink34.xml"/><Relationship Id="rId63" Type="http://schemas.openxmlformats.org/officeDocument/2006/relationships/customXml" Target="../ink/ink42.xml"/><Relationship Id="rId68" Type="http://schemas.openxmlformats.org/officeDocument/2006/relationships/image" Target="../media/image50.png"/><Relationship Id="rId7" Type="http://schemas.openxmlformats.org/officeDocument/2006/relationships/customXml" Target="../ink/ink14.xml"/><Relationship Id="rId2" Type="http://schemas.openxmlformats.org/officeDocument/2006/relationships/image" Target="../media/image110.png"/><Relationship Id="rId16" Type="http://schemas.openxmlformats.org/officeDocument/2006/relationships/image" Target="../media/image23.png"/><Relationship Id="rId29" Type="http://schemas.openxmlformats.org/officeDocument/2006/relationships/customXml" Target="../ink/ink25.xml"/><Relationship Id="rId11" Type="http://schemas.openxmlformats.org/officeDocument/2006/relationships/customXml" Target="../ink/ink16.xml"/><Relationship Id="rId24" Type="http://schemas.openxmlformats.org/officeDocument/2006/relationships/image" Target="../media/image27.png"/><Relationship Id="rId32" Type="http://schemas.openxmlformats.org/officeDocument/2006/relationships/image" Target="../media/image32.png"/><Relationship Id="rId37" Type="http://schemas.openxmlformats.org/officeDocument/2006/relationships/customXml" Target="../ink/ink29.xml"/><Relationship Id="rId40" Type="http://schemas.openxmlformats.org/officeDocument/2006/relationships/image" Target="../media/image36.png"/><Relationship Id="rId45" Type="http://schemas.openxmlformats.org/officeDocument/2006/relationships/customXml" Target="../ink/ink33.xml"/><Relationship Id="rId53" Type="http://schemas.openxmlformats.org/officeDocument/2006/relationships/customXml" Target="../ink/ink37.xml"/><Relationship Id="rId58" Type="http://schemas.openxmlformats.org/officeDocument/2006/relationships/image" Target="../media/image45.png"/><Relationship Id="rId66" Type="http://schemas.openxmlformats.org/officeDocument/2006/relationships/image" Target="../media/image49.png"/><Relationship Id="rId5" Type="http://schemas.openxmlformats.org/officeDocument/2006/relationships/customXml" Target="../ink/ink13.xml"/><Relationship Id="rId61" Type="http://schemas.openxmlformats.org/officeDocument/2006/relationships/customXml" Target="../ink/ink41.xml"/><Relationship Id="rId19" Type="http://schemas.openxmlformats.org/officeDocument/2006/relationships/customXml" Target="../ink/ink20.xml"/><Relationship Id="rId14" Type="http://schemas.openxmlformats.org/officeDocument/2006/relationships/image" Target="../media/image22.png"/><Relationship Id="rId22" Type="http://schemas.openxmlformats.org/officeDocument/2006/relationships/image" Target="../media/image26.png"/><Relationship Id="rId27" Type="http://schemas.openxmlformats.org/officeDocument/2006/relationships/customXml" Target="../ink/ink24.xml"/><Relationship Id="rId30" Type="http://schemas.openxmlformats.org/officeDocument/2006/relationships/image" Target="../media/image31.png"/><Relationship Id="rId35" Type="http://schemas.openxmlformats.org/officeDocument/2006/relationships/customXml" Target="../ink/ink28.xml"/><Relationship Id="rId43" Type="http://schemas.openxmlformats.org/officeDocument/2006/relationships/customXml" Target="../ink/ink32.xml"/><Relationship Id="rId48" Type="http://schemas.openxmlformats.org/officeDocument/2006/relationships/image" Target="../media/image40.png"/><Relationship Id="rId56" Type="http://schemas.openxmlformats.org/officeDocument/2006/relationships/image" Target="../media/image44.png"/><Relationship Id="rId64" Type="http://schemas.openxmlformats.org/officeDocument/2006/relationships/image" Target="../media/image48.png"/><Relationship Id="rId69" Type="http://schemas.openxmlformats.org/officeDocument/2006/relationships/customXml" Target="../ink/ink45.xml"/><Relationship Id="rId8" Type="http://schemas.openxmlformats.org/officeDocument/2006/relationships/image" Target="../media/image19.png"/><Relationship Id="rId51" Type="http://schemas.openxmlformats.org/officeDocument/2006/relationships/customXml" Target="../ink/ink36.xml"/><Relationship Id="rId3" Type="http://schemas.openxmlformats.org/officeDocument/2006/relationships/customXml" Target="../ink/ink12.xml"/><Relationship Id="rId12" Type="http://schemas.openxmlformats.org/officeDocument/2006/relationships/image" Target="../media/image21.png"/><Relationship Id="rId17" Type="http://schemas.openxmlformats.org/officeDocument/2006/relationships/customXml" Target="../ink/ink19.xml"/><Relationship Id="rId25" Type="http://schemas.openxmlformats.org/officeDocument/2006/relationships/customXml" Target="../ink/ink23.xml"/><Relationship Id="rId33" Type="http://schemas.openxmlformats.org/officeDocument/2006/relationships/customXml" Target="../ink/ink27.xml"/><Relationship Id="rId38" Type="http://schemas.openxmlformats.org/officeDocument/2006/relationships/image" Target="../media/image35.png"/><Relationship Id="rId46" Type="http://schemas.openxmlformats.org/officeDocument/2006/relationships/image" Target="../media/image39.png"/><Relationship Id="rId59" Type="http://schemas.openxmlformats.org/officeDocument/2006/relationships/customXml" Target="../ink/ink40.xml"/><Relationship Id="rId67" Type="http://schemas.openxmlformats.org/officeDocument/2006/relationships/customXml" Target="../ink/ink44.xml"/><Relationship Id="rId20" Type="http://schemas.openxmlformats.org/officeDocument/2006/relationships/image" Target="../media/image25.png"/><Relationship Id="rId41" Type="http://schemas.openxmlformats.org/officeDocument/2006/relationships/customXml" Target="../ink/ink31.xml"/><Relationship Id="rId54" Type="http://schemas.openxmlformats.org/officeDocument/2006/relationships/image" Target="../media/image43.png"/><Relationship Id="rId62" Type="http://schemas.openxmlformats.org/officeDocument/2006/relationships/image" Target="../media/image47.png"/><Relationship Id="rId70"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18.png"/><Relationship Id="rId15" Type="http://schemas.openxmlformats.org/officeDocument/2006/relationships/customXml" Target="../ink/ink18.xml"/><Relationship Id="rId23" Type="http://schemas.openxmlformats.org/officeDocument/2006/relationships/customXml" Target="../ink/ink22.xml"/><Relationship Id="rId28" Type="http://schemas.openxmlformats.org/officeDocument/2006/relationships/image" Target="../media/image30.png"/><Relationship Id="rId36" Type="http://schemas.openxmlformats.org/officeDocument/2006/relationships/image" Target="../media/image34.png"/><Relationship Id="rId49" Type="http://schemas.openxmlformats.org/officeDocument/2006/relationships/customXml" Target="../ink/ink35.xml"/><Relationship Id="rId57" Type="http://schemas.openxmlformats.org/officeDocument/2006/relationships/customXml" Target="../ink/ink39.xml"/><Relationship Id="rId10" Type="http://schemas.openxmlformats.org/officeDocument/2006/relationships/image" Target="../media/image20.png"/><Relationship Id="rId31" Type="http://schemas.openxmlformats.org/officeDocument/2006/relationships/customXml" Target="../ink/ink26.xml"/><Relationship Id="rId44" Type="http://schemas.openxmlformats.org/officeDocument/2006/relationships/image" Target="../media/image38.png"/><Relationship Id="rId52" Type="http://schemas.openxmlformats.org/officeDocument/2006/relationships/image" Target="../media/image42.png"/><Relationship Id="rId60" Type="http://schemas.openxmlformats.org/officeDocument/2006/relationships/image" Target="../media/image46.png"/><Relationship Id="rId65" Type="http://schemas.openxmlformats.org/officeDocument/2006/relationships/customXml" Target="../ink/ink43.xml"/><Relationship Id="rId4" Type="http://schemas.openxmlformats.org/officeDocument/2006/relationships/image" Target="../media/image17.png"/><Relationship Id="rId9" Type="http://schemas.openxmlformats.org/officeDocument/2006/relationships/customXml" Target="../ink/ink15.xml"/><Relationship Id="rId13" Type="http://schemas.openxmlformats.org/officeDocument/2006/relationships/customXml" Target="../ink/ink17.xml"/><Relationship Id="rId18" Type="http://schemas.openxmlformats.org/officeDocument/2006/relationships/image" Target="../media/image24.png"/><Relationship Id="rId39" Type="http://schemas.openxmlformats.org/officeDocument/2006/relationships/customXml" Target="../ink/ink30.xml"/><Relationship Id="rId34" Type="http://schemas.openxmlformats.org/officeDocument/2006/relationships/image" Target="../media/image33.png"/><Relationship Id="rId50" Type="http://schemas.openxmlformats.org/officeDocument/2006/relationships/image" Target="../media/image41.png"/><Relationship Id="rId55" Type="http://schemas.openxmlformats.org/officeDocument/2006/relationships/customXml" Target="../ink/ink38.xml"/></Relationships>
</file>

<file path=ppt/slides/_rels/slide15.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6.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7.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140.png"/><Relationship Id="rId1" Type="http://schemas.openxmlformats.org/officeDocument/2006/relationships/slideLayout" Target="../slideLayouts/slideLayout6.xml"/><Relationship Id="rId4" Type="http://schemas.openxmlformats.org/officeDocument/2006/relationships/image" Target="../media/image211.png"/></Relationships>
</file>

<file path=ppt/slides/_rels/slide18.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customXml" Target="../ink/ink50.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customXml" Target="../ink/ink51.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2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customXml" Target="../ink/ink5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54.xml"/><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341.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21.png"/><Relationship Id="rId1" Type="http://schemas.openxmlformats.org/officeDocument/2006/relationships/slideLayout" Target="../slideLayouts/slideLayout2.xml"/><Relationship Id="rId5" Type="http://schemas.openxmlformats.org/officeDocument/2006/relationships/image" Target="../media/image360.png"/><Relationship Id="rId4" Type="http://schemas.openxmlformats.org/officeDocument/2006/relationships/customXml" Target="../ink/ink55.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customXml" Target="../ink/ink56.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430.png"/><Relationship Id="rId5" Type="http://schemas.openxmlformats.org/officeDocument/2006/relationships/customXml" Target="../ink/ink57.xml"/><Relationship Id="rId4" Type="http://schemas.openxmlformats.org/officeDocument/2006/relationships/image" Target="../media/image65.jpe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customXml" Target="../ink/ink58.xml"/></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412.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11.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customXml" Target="../ink/ink59.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customXml" Target="../ink/ink6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customXml" Target="../ink/ink61.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image" Target="../media/image72.png"/><Relationship Id="rId1" Type="http://schemas.openxmlformats.org/officeDocument/2006/relationships/slideLayout" Target="../slideLayouts/slideLayout6.xml"/><Relationship Id="rId4" Type="http://schemas.openxmlformats.org/officeDocument/2006/relationships/image" Target="../media/image550.png"/></Relationships>
</file>

<file path=ppt/slides/_rels/slide34.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customXml" Target="../ink/ink6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580.png"/><Relationship Id="rId4" Type="http://schemas.openxmlformats.org/officeDocument/2006/relationships/customXml" Target="../ink/ink64.xml"/></Relationships>
</file>

<file path=ppt/slides/_rels/slide36.xml.rels><?xml version="1.0" encoding="UTF-8" standalone="yes"?>
<Relationships xmlns="http://schemas.openxmlformats.org/package/2006/relationships"><Relationship Id="rId3" Type="http://schemas.openxmlformats.org/officeDocument/2006/relationships/customXml" Target="../ink/ink65.xml"/><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600.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customXml" Target="../ink/ink66.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21.png"/><Relationship Id="rId1" Type="http://schemas.openxmlformats.org/officeDocument/2006/relationships/slideLayout" Target="../slideLayouts/slideLayout2.xml"/><Relationship Id="rId5" Type="http://schemas.openxmlformats.org/officeDocument/2006/relationships/image" Target="../media/image640.png"/><Relationship Id="rId4" Type="http://schemas.openxmlformats.org/officeDocument/2006/relationships/customXml" Target="../ink/ink67.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70.png"/><Relationship Id="rId4" Type="http://schemas.openxmlformats.org/officeDocument/2006/relationships/customXml" Target="../ink/ink6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700.png"/><Relationship Id="rId4" Type="http://schemas.openxmlformats.org/officeDocument/2006/relationships/customXml" Target="../ink/ink6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ustomXml" Target="../ink/ink70.xml"/><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 Id="rId5" Type="http://schemas.openxmlformats.org/officeDocument/2006/relationships/image" Target="../media/image740.png"/><Relationship Id="rId4" Type="http://schemas.openxmlformats.org/officeDocument/2006/relationships/customXml" Target="../ink/ink71.xml"/></Relationships>
</file>

<file path=ppt/slides/_rels/slide44.xml.rels><?xml version="1.0" encoding="UTF-8" standalone="yes"?>
<Relationships xmlns="http://schemas.openxmlformats.org/package/2006/relationships"><Relationship Id="rId3" Type="http://schemas.openxmlformats.org/officeDocument/2006/relationships/customXml" Target="../ink/ink72.xml"/><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750.png"/></Relationships>
</file>

<file path=ppt/slides/_rels/slide45.xml.rels><?xml version="1.0" encoding="UTF-8" standalone="yes"?>
<Relationships xmlns="http://schemas.openxmlformats.org/package/2006/relationships"><Relationship Id="rId3" Type="http://schemas.openxmlformats.org/officeDocument/2006/relationships/customXml" Target="../ink/ink73.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60.png"/></Relationships>
</file>

<file path=ppt/slides/_rels/slide46.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70.png"/><Relationship Id="rId4" Type="http://schemas.openxmlformats.org/officeDocument/2006/relationships/customXml" Target="../ink/ink74.xml"/></Relationships>
</file>

<file path=ppt/slides/_rels/slide47.xml.rels><?xml version="1.0" encoding="UTF-8" standalone="yes"?>
<Relationships xmlns="http://schemas.openxmlformats.org/package/2006/relationships"><Relationship Id="rId3" Type="http://schemas.openxmlformats.org/officeDocument/2006/relationships/customXml" Target="../ink/ink75.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customXml" Target="../ink/ink7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customXml" Target="../ink/ink7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customXml" Target="../ink/ink7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customXml" Target="../ink/ink79.xml"/><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3" Type="http://schemas.openxmlformats.org/officeDocument/2006/relationships/customXml" Target="../ink/ink80.xml"/><Relationship Id="rId2" Type="http://schemas.openxmlformats.org/officeDocument/2006/relationships/image" Target="../media/image88.png"/><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customXml" Target="../ink/ink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20" indent="-285738">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2954" indent="-22859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136" indent="-22859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317" indent="-22859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499"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681"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8863"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044"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400"/>
              <a:pPr>
                <a:spcBef>
                  <a:spcPct val="0"/>
                </a:spcBef>
                <a:buFontTx/>
                <a:buNone/>
              </a:pPr>
              <a:t>1</a:t>
            </a:fld>
            <a:endParaRPr lang="en-GB" altLang="en-US" sz="1400" dirty="0"/>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1" y="6237288"/>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800" dirty="0"/>
          </a:p>
        </p:txBody>
      </p:sp>
      <p:sp>
        <p:nvSpPr>
          <p:cNvPr id="4" name="Rectangle 3">
            <a:extLst>
              <a:ext uri="{FF2B5EF4-FFF2-40B4-BE49-F238E27FC236}">
                <a16:creationId xmlns:a16="http://schemas.microsoft.com/office/drawing/2014/main" id="{5E18BEC9-A3BB-7FCC-2484-4024CA13A7BA}"/>
              </a:ext>
            </a:extLst>
          </p:cNvPr>
          <p:cNvSpPr/>
          <p:nvPr/>
        </p:nvSpPr>
        <p:spPr>
          <a:xfrm>
            <a:off x="10661972" y="6289428"/>
            <a:ext cx="49074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Box 2">
            <a:extLst>
              <a:ext uri="{FF2B5EF4-FFF2-40B4-BE49-F238E27FC236}">
                <a16:creationId xmlns:a16="http://schemas.microsoft.com/office/drawing/2014/main" id="{D17AB88A-5A46-BBDF-8F0B-C84C28A847F5}"/>
              </a:ext>
            </a:extLst>
          </p:cNvPr>
          <p:cNvSpPr txBox="1">
            <a:spLocks noChangeArrowheads="1"/>
          </p:cNvSpPr>
          <p:nvPr/>
        </p:nvSpPr>
        <p:spPr bwMode="auto">
          <a:xfrm>
            <a:off x="983432" y="1700808"/>
            <a:ext cx="8064896"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Probability and Information Theory</a:t>
            </a:r>
          </a:p>
          <a:p>
            <a:pPr eaLnBrk="1" hangingPunct="1">
              <a:spcBef>
                <a:spcPct val="0"/>
              </a:spcBef>
              <a:buNone/>
            </a:pPr>
            <a:endParaRPr lang="en-GB" sz="3200" dirty="0">
              <a:solidFill>
                <a:srgbClr val="7030A0"/>
              </a:solidFill>
            </a:endParaRPr>
          </a:p>
        </p:txBody>
      </p:sp>
      <p:sp>
        <p:nvSpPr>
          <p:cNvPr id="6" name="Text Box 4">
            <a:extLst>
              <a:ext uri="{FF2B5EF4-FFF2-40B4-BE49-F238E27FC236}">
                <a16:creationId xmlns:a16="http://schemas.microsoft.com/office/drawing/2014/main" id="{17317ADA-46B8-3124-3DF8-8FB2C2DE4B9C}"/>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in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2025</a:t>
            </a:r>
          </a:p>
        </p:txBody>
      </p:sp>
      <p:pic>
        <p:nvPicPr>
          <p:cNvPr id="2" name="Picture 1" descr="A colorful letters and numbers&#10;&#10;Description automatically generated">
            <a:extLst>
              <a:ext uri="{FF2B5EF4-FFF2-40B4-BE49-F238E27FC236}">
                <a16:creationId xmlns:a16="http://schemas.microsoft.com/office/drawing/2014/main" id="{B14AAF70-CE4C-8CCE-B21B-EA26D7392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400" y="836712"/>
            <a:ext cx="2253532" cy="114706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3939051-A645-AED0-7C16-8E0F1A1BF1DA}"/>
                  </a:ext>
                </a:extLst>
              </p14:cNvPr>
              <p14:cNvContentPartPr/>
              <p14:nvPr/>
            </p14:nvContentPartPr>
            <p14:xfrm>
              <a:off x="7132320" y="3316320"/>
              <a:ext cx="4778640" cy="2942280"/>
            </p14:xfrm>
          </p:contentPart>
        </mc:Choice>
        <mc:Fallback xmlns="">
          <p:pic>
            <p:nvPicPr>
              <p:cNvPr id="3" name="Ink 2">
                <a:extLst>
                  <a:ext uri="{FF2B5EF4-FFF2-40B4-BE49-F238E27FC236}">
                    <a16:creationId xmlns:a16="http://schemas.microsoft.com/office/drawing/2014/main" id="{A3939051-A645-AED0-7C16-8E0F1A1BF1DA}"/>
                  </a:ext>
                </a:extLst>
              </p:cNvPr>
              <p:cNvPicPr/>
              <p:nvPr/>
            </p:nvPicPr>
            <p:blipFill>
              <a:blip r:embed="rId5"/>
              <a:stretch>
                <a:fillRect/>
              </a:stretch>
            </p:blipFill>
            <p:spPr>
              <a:xfrm>
                <a:off x="7122960" y="3306960"/>
                <a:ext cx="4797360" cy="2961000"/>
              </a:xfrm>
              <a:prstGeom prst="rect">
                <a:avLst/>
              </a:prstGeom>
            </p:spPr>
          </p:pic>
        </mc:Fallback>
      </mc:AlternateContent>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51376-05EA-B52C-BD6B-B164486C6BEB}"/>
              </a:ext>
            </a:extLst>
          </p:cNvPr>
          <p:cNvSpPr>
            <a:spLocks noGrp="1"/>
          </p:cNvSpPr>
          <p:nvPr>
            <p:ph type="title"/>
          </p:nvPr>
        </p:nvSpPr>
        <p:spPr/>
        <p:txBody>
          <a:bodyPr/>
          <a:lstStyle/>
          <a:p>
            <a:r>
              <a:rPr lang="en-US" dirty="0"/>
              <a:t>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76BD2A-11A0-9483-6F7A-AC1BB46CA009}"/>
                  </a:ext>
                </a:extLst>
              </p:cNvPr>
              <p:cNvSpPr>
                <a:spLocks noGrp="1"/>
              </p:cNvSpPr>
              <p:nvPr>
                <p:ph idx="1"/>
              </p:nvPr>
            </p:nvSpPr>
            <p:spPr/>
            <p:txBody>
              <a:bodyPr/>
              <a:lstStyle/>
              <a:p>
                <a:r>
                  <a:rPr lang="en-GB" dirty="0">
                    <a:effectLst/>
                  </a:rPr>
                  <a:t>The expression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oMath>
                </a14:m>
                <a:r>
                  <a:rPr lang="en-GB" dirty="0">
                    <a:effectLst/>
                  </a:rPr>
                  <a:t> denotes the probability that the event A is true.</a:t>
                </a:r>
              </a:p>
              <a:p>
                <a:r>
                  <a:rPr lang="en-GB" dirty="0">
                    <a:effectLst/>
                  </a:rPr>
                  <a:t>For example, </a:t>
                </a:r>
                <a:r>
                  <a:rPr lang="en-GB" dirty="0">
                    <a:solidFill>
                      <a:srgbClr val="FF0000"/>
                    </a:solidFill>
                    <a:effectLst/>
                  </a:rPr>
                  <a:t>A</a:t>
                </a:r>
                <a:r>
                  <a:rPr lang="en-GB" dirty="0">
                    <a:effectLst/>
                  </a:rPr>
                  <a:t> might be the logical expression “A patient has Alzheimer’s disease”.</a:t>
                </a:r>
              </a:p>
              <a:p>
                <a:r>
                  <a:rPr lang="en-GB" dirty="0">
                    <a:effectLst/>
                  </a:rPr>
                  <a:t>We require that </a:t>
                </a:r>
                <a14:m>
                  <m:oMath xmlns:m="http://schemas.openxmlformats.org/officeDocument/2006/math">
                    <m:r>
                      <a:rPr lang="en-GB" i="1" dirty="0" smtClean="0">
                        <a:effectLst/>
                        <a:latin typeface="Cambria Math" panose="02040503050406030204" pitchFamily="18" charset="0"/>
                      </a:rPr>
                      <m:t>0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1</m:t>
                    </m:r>
                  </m:oMath>
                </a14:m>
                <a:r>
                  <a:rPr lang="en-GB" dirty="0">
                    <a:effectLst/>
                  </a:rPr>
                  <a:t>, </a:t>
                </a:r>
              </a:p>
              <a:p>
                <a:pPr marL="0" indent="0">
                  <a:buNone/>
                </a:pPr>
                <a:endParaRPr lang="en-GB" dirty="0">
                  <a:effectLst/>
                </a:endParaRPr>
              </a:p>
              <a:p>
                <a:pPr marL="0" indent="0">
                  <a:buNone/>
                </a:pPr>
                <a:r>
                  <a:rPr lang="en-GB" dirty="0">
                    <a:effectLst/>
                  </a:rPr>
                  <a:t>Where</a:t>
                </a:r>
                <a:r>
                  <a:rPr lang="en-GB" dirty="0"/>
                  <a:t>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0 </m:t>
                    </m:r>
                  </m:oMath>
                </a14:m>
                <a:r>
                  <a:rPr lang="en-GB" dirty="0">
                    <a:effectLst/>
                  </a:rPr>
                  <a:t>means the person definitely does not have the disease, and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1</m:t>
                    </m:r>
                  </m:oMath>
                </a14:m>
                <a:r>
                  <a:rPr lang="en-GB" dirty="0">
                    <a:effectLst/>
                  </a:rPr>
                  <a:t> means the patient definitely has the disease.</a:t>
                </a:r>
              </a:p>
              <a:p>
                <a:endParaRPr lang="en-US" dirty="0"/>
              </a:p>
            </p:txBody>
          </p:sp>
        </mc:Choice>
        <mc:Fallback xmlns="">
          <p:sp>
            <p:nvSpPr>
              <p:cNvPr id="3" name="Content Placeholder 2">
                <a:extLst>
                  <a:ext uri="{FF2B5EF4-FFF2-40B4-BE49-F238E27FC236}">
                    <a16:creationId xmlns:a16="http://schemas.microsoft.com/office/drawing/2014/main" id="{C576BD2A-11A0-9483-6F7A-AC1BB46CA009}"/>
                  </a:ext>
                </a:extLst>
              </p:cNvPr>
              <p:cNvSpPr>
                <a:spLocks noGrp="1" noRot="1" noChangeAspect="1" noMove="1" noResize="1" noEditPoints="1" noAdjustHandles="1" noChangeArrowheads="1" noChangeShapeType="1" noTextEdit="1"/>
              </p:cNvSpPr>
              <p:nvPr>
                <p:ph idx="1"/>
              </p:nvPr>
            </p:nvSpPr>
            <p:spPr>
              <a:blipFill>
                <a:blip r:embed="rId2"/>
                <a:stretch>
                  <a:fillRect l="-772" t="-1223" r="-1389"/>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B72A73E-FF64-D546-5579-A57525478128}"/>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5A4C195-A459-C481-D038-228BA4780266}"/>
                  </a:ext>
                </a:extLst>
              </p14:cNvPr>
              <p14:cNvContentPartPr/>
              <p14:nvPr/>
            </p14:nvContentPartPr>
            <p14:xfrm>
              <a:off x="1369440" y="1566000"/>
              <a:ext cx="7864560" cy="2359800"/>
            </p14:xfrm>
          </p:contentPart>
        </mc:Choice>
        <mc:Fallback xmlns="">
          <p:pic>
            <p:nvPicPr>
              <p:cNvPr id="5" name="Ink 4">
                <a:extLst>
                  <a:ext uri="{FF2B5EF4-FFF2-40B4-BE49-F238E27FC236}">
                    <a16:creationId xmlns:a16="http://schemas.microsoft.com/office/drawing/2014/main" id="{C5A4C195-A459-C481-D038-228BA4780266}"/>
                  </a:ext>
                </a:extLst>
              </p:cNvPr>
              <p:cNvPicPr/>
              <p:nvPr/>
            </p:nvPicPr>
            <p:blipFill>
              <a:blip r:embed="rId4"/>
              <a:stretch>
                <a:fillRect/>
              </a:stretch>
            </p:blipFill>
            <p:spPr>
              <a:xfrm>
                <a:off x="1360080" y="1556640"/>
                <a:ext cx="7883280" cy="2378520"/>
              </a:xfrm>
              <a:prstGeom prst="rect">
                <a:avLst/>
              </a:prstGeom>
            </p:spPr>
          </p:pic>
        </mc:Fallback>
      </mc:AlternateContent>
    </p:spTree>
    <p:extLst>
      <p:ext uri="{BB962C8B-B14F-4D97-AF65-F5344CB8AC3E}">
        <p14:creationId xmlns:p14="http://schemas.microsoft.com/office/powerpoint/2010/main" val="1706775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41ADDF1-0AB0-13F7-A3AD-7C76AADDFE37}"/>
                  </a:ext>
                </a:extLst>
              </p:cNvPr>
              <p:cNvSpPr>
                <a:spLocks noGrp="1"/>
              </p:cNvSpPr>
              <p:nvPr>
                <p:ph type="title"/>
              </p:nvPr>
            </p:nvSpPr>
            <p:spPr/>
            <p:txBody>
              <a:bodyPr/>
              <a:lstStyle/>
              <a:p>
                <a:r>
                  <a:rPr lang="en-GB" dirty="0">
                    <a:effectLst/>
                  </a:rPr>
                  <a:t>p(</a:t>
                </a:r>
                <a14:m>
                  <m:oMath xmlns:m="http://schemas.openxmlformats.org/officeDocument/2006/math">
                    <m:acc>
                      <m:accPr>
                        <m:chr m:val="̅"/>
                        <m:ctrlPr>
                          <a:rPr lang="en-GB" i="1" smtClean="0">
                            <a:effectLst/>
                            <a:latin typeface="Cambria Math" panose="02040503050406030204" pitchFamily="18" charset="0"/>
                          </a:rPr>
                        </m:ctrlPr>
                      </m:accPr>
                      <m:e>
                        <m:r>
                          <a:rPr lang="en-GB" b="0" i="1" smtClean="0">
                            <a:effectLst/>
                            <a:latin typeface="Cambria Math" panose="02040503050406030204" pitchFamily="18" charset="0"/>
                          </a:rPr>
                          <m:t>𝐴</m:t>
                        </m:r>
                      </m:e>
                    </m:acc>
                  </m:oMath>
                </a14:m>
                <a:r>
                  <a:rPr lang="en-GB" dirty="0">
                    <a:effectLst/>
                  </a:rPr>
                  <a:t>)</a:t>
                </a:r>
                <a:endParaRPr lang="en-US" dirty="0"/>
              </a:p>
            </p:txBody>
          </p:sp>
        </mc:Choice>
        <mc:Fallback xmlns="">
          <p:sp>
            <p:nvSpPr>
              <p:cNvPr id="2" name="Title 1">
                <a:extLst>
                  <a:ext uri="{FF2B5EF4-FFF2-40B4-BE49-F238E27FC236}">
                    <a16:creationId xmlns:a16="http://schemas.microsoft.com/office/drawing/2014/main" id="{641ADDF1-0AB0-13F7-A3AD-7C76AADDFE37}"/>
                  </a:ext>
                </a:extLst>
              </p:cNvPr>
              <p:cNvSpPr>
                <a:spLocks noGrp="1" noRot="1" noChangeAspect="1" noMove="1" noResize="1" noEditPoints="1" noAdjustHandles="1" noChangeArrowheads="1" noChangeShapeType="1" noTextEdit="1"/>
              </p:cNvSpPr>
              <p:nvPr>
                <p:ph type="title"/>
              </p:nvPr>
            </p:nvSpPr>
            <p:spPr>
              <a:blipFill>
                <a:blip r:embed="rId2"/>
                <a:stretch>
                  <a:fillRect l="-123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D99583-E5FF-9C54-A108-7079ACDB0F4F}"/>
                  </a:ext>
                </a:extLst>
              </p:cNvPr>
              <p:cNvSpPr>
                <a:spLocks noGrp="1"/>
              </p:cNvSpPr>
              <p:nvPr>
                <p:ph idx="1"/>
              </p:nvPr>
            </p:nvSpPr>
            <p:spPr/>
            <p:txBody>
              <a:bodyPr/>
              <a:lstStyle/>
              <a:p>
                <a:r>
                  <a:rPr lang="en-GB" dirty="0">
                    <a:effectLst/>
                  </a:rPr>
                  <a:t>We write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acc>
                      <m:accPr>
                        <m:chr m:val="̅"/>
                        <m:ctrlPr>
                          <a:rPr lang="en-GB" i="1" smtClean="0">
                            <a:effectLst/>
                            <a:latin typeface="Cambria Math" panose="02040503050406030204" pitchFamily="18" charset="0"/>
                          </a:rPr>
                        </m:ctrlPr>
                      </m:accPr>
                      <m:e>
                        <m:r>
                          <a:rPr lang="en-GB" b="0" i="1" smtClean="0">
                            <a:effectLst/>
                            <a:latin typeface="Cambria Math" panose="02040503050406030204" pitchFamily="18" charset="0"/>
                          </a:rPr>
                          <m:t>𝐴</m:t>
                        </m:r>
                      </m:e>
                    </m:acc>
                    <m:r>
                      <a:rPr lang="en-GB" i="1" dirty="0" smtClean="0">
                        <a:effectLst/>
                        <a:latin typeface="Cambria Math" panose="02040503050406030204" pitchFamily="18" charset="0"/>
                      </a:rPr>
                      <m:t>) </m:t>
                    </m:r>
                  </m:oMath>
                </a14:m>
                <a:r>
                  <a:rPr lang="en-GB" dirty="0">
                    <a:effectLst/>
                  </a:rPr>
                  <a:t>to denote the probability of the event not A; this is defined as: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acc>
                      <m:accPr>
                        <m:chr m:val="̅"/>
                        <m:ctrlPr>
                          <a:rPr lang="en-GB" i="1">
                            <a:latin typeface="Cambria Math" panose="02040503050406030204" pitchFamily="18" charset="0"/>
                          </a:rPr>
                        </m:ctrlPr>
                      </m:accPr>
                      <m:e>
                        <m:r>
                          <a:rPr lang="en-GB" i="1">
                            <a:latin typeface="Cambria Math" panose="02040503050406030204" pitchFamily="18" charset="0"/>
                          </a:rPr>
                          <m:t>𝐴</m:t>
                        </m:r>
                      </m:e>
                    </m:acc>
                    <m:r>
                      <a:rPr lang="en-GB" i="1" dirty="0" smtClean="0">
                        <a:effectLst/>
                        <a:latin typeface="Cambria Math" panose="02040503050406030204" pitchFamily="18" charset="0"/>
                      </a:rPr>
                      <m:t>) = 1 −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oMath>
                </a14:m>
                <a:r>
                  <a:rPr lang="en-GB" dirty="0">
                    <a:effectLst/>
                  </a:rPr>
                  <a:t>. </a:t>
                </a:r>
              </a:p>
              <a:p>
                <a:r>
                  <a:rPr lang="en-GB" dirty="0">
                    <a:effectLst/>
                  </a:rPr>
                  <a:t>We will often write </a:t>
                </a:r>
                <a14:m>
                  <m:oMath xmlns:m="http://schemas.openxmlformats.org/officeDocument/2006/math">
                    <m:r>
                      <a:rPr lang="en-GB" i="1" dirty="0" smtClean="0">
                        <a:effectLst/>
                        <a:latin typeface="Cambria Math" panose="02040503050406030204" pitchFamily="18" charset="0"/>
                      </a:rPr>
                      <m:t>𝐴</m:t>
                    </m:r>
                    <m:r>
                      <a:rPr lang="en-GB" i="1" dirty="0" smtClean="0">
                        <a:effectLst/>
                        <a:latin typeface="Cambria Math" panose="02040503050406030204" pitchFamily="18" charset="0"/>
                      </a:rPr>
                      <m:t> = 1 </m:t>
                    </m:r>
                  </m:oMath>
                </a14:m>
                <a:r>
                  <a:rPr lang="en-GB" dirty="0">
                    <a:effectLst/>
                  </a:rPr>
                  <a:t>to mean the event A is true, and </a:t>
                </a:r>
                <a14:m>
                  <m:oMath xmlns:m="http://schemas.openxmlformats.org/officeDocument/2006/math">
                    <m:r>
                      <a:rPr lang="en-GB" i="1" dirty="0" smtClean="0">
                        <a:effectLst/>
                        <a:latin typeface="Cambria Math" panose="02040503050406030204" pitchFamily="18" charset="0"/>
                      </a:rPr>
                      <m:t>𝐴</m:t>
                    </m:r>
                    <m:r>
                      <a:rPr lang="en-GB" i="1" dirty="0" smtClean="0">
                        <a:effectLst/>
                        <a:latin typeface="Cambria Math" panose="02040503050406030204" pitchFamily="18" charset="0"/>
                      </a:rPr>
                      <m:t> = 0 </m:t>
                    </m:r>
                  </m:oMath>
                </a14:m>
                <a:r>
                  <a:rPr lang="en-GB" dirty="0">
                    <a:effectLst/>
                  </a:rPr>
                  <a:t>to mean the event A is false.</a:t>
                </a:r>
              </a:p>
              <a:p>
                <a:endParaRPr lang="en-US" dirty="0"/>
              </a:p>
            </p:txBody>
          </p:sp>
        </mc:Choice>
        <mc:Fallback xmlns="">
          <p:sp>
            <p:nvSpPr>
              <p:cNvPr id="3" name="Content Placeholder 2">
                <a:extLst>
                  <a:ext uri="{FF2B5EF4-FFF2-40B4-BE49-F238E27FC236}">
                    <a16:creationId xmlns:a16="http://schemas.microsoft.com/office/drawing/2014/main" id="{71D99583-E5FF-9C54-A108-7079ACDB0F4F}"/>
                  </a:ext>
                </a:extLst>
              </p:cNvPr>
              <p:cNvSpPr>
                <a:spLocks noGrp="1" noRot="1" noChangeAspect="1" noMove="1" noResize="1" noEditPoints="1" noAdjustHandles="1" noChangeArrowheads="1" noChangeShapeType="1" noTextEdit="1"/>
              </p:cNvSpPr>
              <p:nvPr>
                <p:ph idx="1"/>
              </p:nvPr>
            </p:nvSpPr>
            <p:spPr>
              <a:blipFill>
                <a:blip r:embed="rId3"/>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10E768EE-4CE7-7DCB-4C6B-BFB8E357CBCF}"/>
              </a:ext>
            </a:extLst>
          </p:cNvPr>
          <p:cNvSpPr>
            <a:spLocks noGrp="1"/>
          </p:cNvSpPr>
          <p:nvPr>
            <p:ph type="sldNum" sz="quarter" idx="12"/>
          </p:nvPr>
        </p:nvSpPr>
        <p:spPr/>
        <p:txBody>
          <a:bodyPr/>
          <a:lstStyle/>
          <a:p>
            <a:fld id="{44E22EE9-B8A0-0641-9265-052CFE9B95A7}" type="slidenum">
              <a:rPr lang="en-GB" altLang="en-US" smtClean="0"/>
              <a:pPr/>
              <a:t>11</a:t>
            </a:fld>
            <a:endParaRPr lang="en-GB" altLang="en-US" dirty="0"/>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6E6CA50-86F1-56AF-D6EC-A4AFE91696DE}"/>
                  </a:ext>
                </a:extLst>
              </p14:cNvPr>
              <p14:cNvContentPartPr/>
              <p14:nvPr/>
            </p14:nvContentPartPr>
            <p14:xfrm>
              <a:off x="2707920" y="4027680"/>
              <a:ext cx="5936400" cy="947160"/>
            </p14:xfrm>
          </p:contentPart>
        </mc:Choice>
        <mc:Fallback xmlns="">
          <p:pic>
            <p:nvPicPr>
              <p:cNvPr id="5" name="Ink 4">
                <a:extLst>
                  <a:ext uri="{FF2B5EF4-FFF2-40B4-BE49-F238E27FC236}">
                    <a16:creationId xmlns:a16="http://schemas.microsoft.com/office/drawing/2014/main" id="{B6E6CA50-86F1-56AF-D6EC-A4AFE91696DE}"/>
                  </a:ext>
                </a:extLst>
              </p:cNvPr>
              <p:cNvPicPr/>
              <p:nvPr/>
            </p:nvPicPr>
            <p:blipFill>
              <a:blip r:embed="rId5"/>
              <a:stretch>
                <a:fillRect/>
              </a:stretch>
            </p:blipFill>
            <p:spPr>
              <a:xfrm>
                <a:off x="2698560" y="4018320"/>
                <a:ext cx="5955120" cy="965880"/>
              </a:xfrm>
              <a:prstGeom prst="rect">
                <a:avLst/>
              </a:prstGeom>
            </p:spPr>
          </p:pic>
        </mc:Fallback>
      </mc:AlternateContent>
    </p:spTree>
    <p:extLst>
      <p:ext uri="{BB962C8B-B14F-4D97-AF65-F5344CB8AC3E}">
        <p14:creationId xmlns:p14="http://schemas.microsoft.com/office/powerpoint/2010/main" val="23754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F372B-6191-94D8-B14D-AB5551C95328}"/>
              </a:ext>
            </a:extLst>
          </p:cNvPr>
          <p:cNvSpPr>
            <a:spLocks noGrp="1"/>
          </p:cNvSpPr>
          <p:nvPr>
            <p:ph type="title"/>
          </p:nvPr>
        </p:nvSpPr>
        <p:spPr/>
        <p:txBody>
          <a:bodyPr/>
          <a:lstStyle/>
          <a:p>
            <a:r>
              <a:rPr lang="en-GB" dirty="0">
                <a:effectLst/>
              </a:rPr>
              <a:t>Probability of a union of two events</a:t>
            </a:r>
            <a:endParaRPr lang="en-US" dirty="0"/>
          </a:p>
        </p:txBody>
      </p:sp>
      <p:sp>
        <p:nvSpPr>
          <p:cNvPr id="3" name="Content Placeholder 2">
            <a:extLst>
              <a:ext uri="{FF2B5EF4-FFF2-40B4-BE49-F238E27FC236}">
                <a16:creationId xmlns:a16="http://schemas.microsoft.com/office/drawing/2014/main" id="{A0666C9C-5938-83E9-C57F-0646A9327D63}"/>
              </a:ext>
            </a:extLst>
          </p:cNvPr>
          <p:cNvSpPr>
            <a:spLocks noGrp="1"/>
          </p:cNvSpPr>
          <p:nvPr>
            <p:ph idx="1"/>
          </p:nvPr>
        </p:nvSpPr>
        <p:spPr/>
        <p:txBody>
          <a:bodyPr/>
          <a:lstStyle/>
          <a:p>
            <a:r>
              <a:rPr lang="en-GB" dirty="0">
                <a:effectLst/>
              </a:rPr>
              <a:t>Given two events, A and B, we define the probability of A or B as follows:</a:t>
            </a:r>
          </a:p>
          <a:p>
            <a:endParaRPr lang="en-US" dirty="0"/>
          </a:p>
        </p:txBody>
      </p:sp>
      <p:sp>
        <p:nvSpPr>
          <p:cNvPr id="4" name="Slide Number Placeholder 3">
            <a:extLst>
              <a:ext uri="{FF2B5EF4-FFF2-40B4-BE49-F238E27FC236}">
                <a16:creationId xmlns:a16="http://schemas.microsoft.com/office/drawing/2014/main" id="{ED2F8274-2018-1402-D3D4-6A27A6C89433}"/>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pic>
        <p:nvPicPr>
          <p:cNvPr id="6" name="Picture 5" descr="Text&#10;&#10;Description automatically generated">
            <a:extLst>
              <a:ext uri="{FF2B5EF4-FFF2-40B4-BE49-F238E27FC236}">
                <a16:creationId xmlns:a16="http://schemas.microsoft.com/office/drawing/2014/main" id="{ED9E1550-AE1C-C7B2-972F-C53BCDDBC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940" y="2849880"/>
            <a:ext cx="7818120" cy="1158240"/>
          </a:xfrm>
          <a:prstGeom prst="rect">
            <a:avLst/>
          </a:prstGeom>
        </p:spPr>
      </p:pic>
      <p:sp>
        <p:nvSpPr>
          <p:cNvPr id="5" name="Oval 4">
            <a:extLst>
              <a:ext uri="{FF2B5EF4-FFF2-40B4-BE49-F238E27FC236}">
                <a16:creationId xmlns:a16="http://schemas.microsoft.com/office/drawing/2014/main" id="{326049B6-9DC0-1D5E-2A3F-51612736ECC3}"/>
              </a:ext>
            </a:extLst>
          </p:cNvPr>
          <p:cNvSpPr/>
          <p:nvPr/>
        </p:nvSpPr>
        <p:spPr>
          <a:xfrm>
            <a:off x="1775520" y="4725144"/>
            <a:ext cx="1489591" cy="1425734"/>
          </a:xfrm>
          <a:prstGeom prst="ellipse">
            <a:avLst/>
          </a:prstGeom>
          <a:solidFill>
            <a:srgbClr val="FF000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D63A8F0C-2D08-E09D-1DD5-8CCC838B376B}"/>
              </a:ext>
            </a:extLst>
          </p:cNvPr>
          <p:cNvSpPr/>
          <p:nvPr/>
        </p:nvSpPr>
        <p:spPr>
          <a:xfrm>
            <a:off x="3417303" y="4725144"/>
            <a:ext cx="1489591" cy="1425734"/>
          </a:xfrm>
          <a:prstGeom prst="ellipse">
            <a:avLst/>
          </a:prstGeom>
          <a:solidFill>
            <a:srgbClr val="0070C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sp>
        <p:nvSpPr>
          <p:cNvPr id="8" name="Oval 7">
            <a:extLst>
              <a:ext uri="{FF2B5EF4-FFF2-40B4-BE49-F238E27FC236}">
                <a16:creationId xmlns:a16="http://schemas.microsoft.com/office/drawing/2014/main" id="{9AC5CEEF-D910-68CA-710A-53F4BB6F8FEB}"/>
              </a:ext>
            </a:extLst>
          </p:cNvPr>
          <p:cNvSpPr/>
          <p:nvPr/>
        </p:nvSpPr>
        <p:spPr>
          <a:xfrm>
            <a:off x="6528048" y="4725144"/>
            <a:ext cx="1489591" cy="1425734"/>
          </a:xfrm>
          <a:prstGeom prst="ellipse">
            <a:avLst/>
          </a:prstGeom>
          <a:solidFill>
            <a:srgbClr val="FF0000">
              <a:alpha val="587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9" name="Oval 8">
            <a:extLst>
              <a:ext uri="{FF2B5EF4-FFF2-40B4-BE49-F238E27FC236}">
                <a16:creationId xmlns:a16="http://schemas.microsoft.com/office/drawing/2014/main" id="{B7C59F63-C4D1-92E6-9B3A-A4FF8DC8E14A}"/>
              </a:ext>
            </a:extLst>
          </p:cNvPr>
          <p:cNvSpPr/>
          <p:nvPr/>
        </p:nvSpPr>
        <p:spPr>
          <a:xfrm>
            <a:off x="7651373" y="4700393"/>
            <a:ext cx="1489591" cy="1425734"/>
          </a:xfrm>
          <a:prstGeom prst="ellipse">
            <a:avLst/>
          </a:prstGeom>
          <a:solidFill>
            <a:srgbClr val="0070C0">
              <a:alpha val="587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781FACFB-77C9-A07B-C598-053D482969B5}"/>
                  </a:ext>
                </a:extLst>
              </p14:cNvPr>
              <p14:cNvContentPartPr/>
              <p14:nvPr/>
            </p14:nvContentPartPr>
            <p14:xfrm>
              <a:off x="1499760" y="2574360"/>
              <a:ext cx="6874560" cy="3797640"/>
            </p14:xfrm>
          </p:contentPart>
        </mc:Choice>
        <mc:Fallback xmlns="">
          <p:pic>
            <p:nvPicPr>
              <p:cNvPr id="10" name="Ink 9">
                <a:extLst>
                  <a:ext uri="{FF2B5EF4-FFF2-40B4-BE49-F238E27FC236}">
                    <a16:creationId xmlns:a16="http://schemas.microsoft.com/office/drawing/2014/main" id="{781FACFB-77C9-A07B-C598-053D482969B5}"/>
                  </a:ext>
                </a:extLst>
              </p:cNvPr>
              <p:cNvPicPr/>
              <p:nvPr/>
            </p:nvPicPr>
            <p:blipFill>
              <a:blip r:embed="rId4"/>
              <a:stretch>
                <a:fillRect/>
              </a:stretch>
            </p:blipFill>
            <p:spPr>
              <a:xfrm>
                <a:off x="1490400" y="2565000"/>
                <a:ext cx="6893280" cy="3816360"/>
              </a:xfrm>
              <a:prstGeom prst="rect">
                <a:avLst/>
              </a:prstGeom>
            </p:spPr>
          </p:pic>
        </mc:Fallback>
      </mc:AlternateContent>
    </p:spTree>
    <p:extLst>
      <p:ext uri="{BB962C8B-B14F-4D97-AF65-F5344CB8AC3E}">
        <p14:creationId xmlns:p14="http://schemas.microsoft.com/office/powerpoint/2010/main" val="2985038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16BD-2880-AE92-70BF-71B1AD40396A}"/>
              </a:ext>
            </a:extLst>
          </p:cNvPr>
          <p:cNvSpPr>
            <a:spLocks noGrp="1"/>
          </p:cNvSpPr>
          <p:nvPr>
            <p:ph type="title"/>
          </p:nvPr>
        </p:nvSpPr>
        <p:spPr/>
        <p:txBody>
          <a:bodyPr/>
          <a:lstStyle/>
          <a:p>
            <a:r>
              <a:rPr lang="en-GB" dirty="0">
                <a:effectLst/>
              </a:rPr>
              <a:t>Joint probabilities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D7CC92-CE9C-655E-C812-F7A09A5B607F}"/>
                  </a:ext>
                </a:extLst>
              </p:cNvPr>
              <p:cNvSpPr>
                <a:spLocks noGrp="1"/>
              </p:cNvSpPr>
              <p:nvPr>
                <p:ph idx="1"/>
              </p:nvPr>
            </p:nvSpPr>
            <p:spPr/>
            <p:txBody>
              <a:bodyPr/>
              <a:lstStyle/>
              <a:p>
                <a:endParaRPr lang="en-US" dirty="0"/>
              </a:p>
              <a:p>
                <a:endParaRPr lang="en-US" dirty="0"/>
              </a:p>
              <a:p>
                <a:r>
                  <a:rPr lang="en-GB" dirty="0">
                    <a:effectLst/>
                  </a:rPr>
                  <a:t>This is sometimes called the product rule. Given a joint distribution on two events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𝐵</m:t>
                    </m:r>
                    <m:r>
                      <a:rPr lang="en-GB" i="1" dirty="0" smtClean="0">
                        <a:effectLst/>
                        <a:latin typeface="Cambria Math" panose="02040503050406030204" pitchFamily="18" charset="0"/>
                      </a:rPr>
                      <m:t>)</m:t>
                    </m:r>
                  </m:oMath>
                </a14:m>
                <a:r>
                  <a:rPr lang="en-GB" dirty="0">
                    <a:effectLst/>
                  </a:rPr>
                  <a:t>, we define the marginal distribution as </a:t>
                </a:r>
                <a:r>
                  <a:rPr lang="en-GB" dirty="0"/>
                  <a:t>follows</a:t>
                </a:r>
                <a:r>
                  <a:rPr lang="en-GB" dirty="0">
                    <a:effectLst/>
                  </a:rPr>
                  <a:t>:</a:t>
                </a:r>
              </a:p>
              <a:p>
                <a:endParaRPr lang="en-US" dirty="0"/>
              </a:p>
            </p:txBody>
          </p:sp>
        </mc:Choice>
        <mc:Fallback xmlns="">
          <p:sp>
            <p:nvSpPr>
              <p:cNvPr id="3" name="Content Placeholder 2">
                <a:extLst>
                  <a:ext uri="{FF2B5EF4-FFF2-40B4-BE49-F238E27FC236}">
                    <a16:creationId xmlns:a16="http://schemas.microsoft.com/office/drawing/2014/main" id="{08D7CC92-CE9C-655E-C812-F7A09A5B607F}"/>
                  </a:ext>
                </a:extLst>
              </p:cNvPr>
              <p:cNvSpPr>
                <a:spLocks noGrp="1" noRot="1" noChangeAspect="1" noMove="1" noResize="1" noEditPoints="1" noAdjustHandles="1" noChangeArrowheads="1" noChangeShapeType="1" noTextEdit="1"/>
              </p:cNvSpPr>
              <p:nvPr>
                <p:ph idx="1"/>
              </p:nvPr>
            </p:nvSpPr>
            <p:spPr>
              <a:blipFill>
                <a:blip r:embed="rId2"/>
                <a:stretch>
                  <a:fillRect l="-925"/>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0E0BE41-63E3-0A95-F75C-6FCEA79E1905}"/>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pic>
        <p:nvPicPr>
          <p:cNvPr id="6" name="Picture 5" descr="A picture containing text, clock, watch, gauge&#10;&#10;Description automatically generated">
            <a:extLst>
              <a:ext uri="{FF2B5EF4-FFF2-40B4-BE49-F238E27FC236}">
                <a16:creationId xmlns:a16="http://schemas.microsoft.com/office/drawing/2014/main" id="{7B0F5E85-CDAD-FEC3-4911-49353B071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6025" y="1268414"/>
            <a:ext cx="6088678" cy="829355"/>
          </a:xfrm>
          <a:prstGeom prst="rect">
            <a:avLst/>
          </a:prstGeom>
        </p:spPr>
      </p:pic>
      <p:pic>
        <p:nvPicPr>
          <p:cNvPr id="8" name="Picture 7" descr="A picture containing text, watch, clock&#10;&#10;Description automatically generated">
            <a:extLst>
              <a:ext uri="{FF2B5EF4-FFF2-40B4-BE49-F238E27FC236}">
                <a16:creationId xmlns:a16="http://schemas.microsoft.com/office/drawing/2014/main" id="{71BC952C-7753-3815-B155-549EABA5A7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6025" y="3841231"/>
            <a:ext cx="6088678" cy="892582"/>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53BD86D-F6F4-B46B-2A9B-962029C9FE1C}"/>
                  </a:ext>
                </a:extLst>
              </p14:cNvPr>
              <p14:cNvContentPartPr/>
              <p14:nvPr/>
            </p14:nvContentPartPr>
            <p14:xfrm>
              <a:off x="4556160" y="322560"/>
              <a:ext cx="6290280" cy="4309560"/>
            </p14:xfrm>
          </p:contentPart>
        </mc:Choice>
        <mc:Fallback xmlns="">
          <p:pic>
            <p:nvPicPr>
              <p:cNvPr id="5" name="Ink 4">
                <a:extLst>
                  <a:ext uri="{FF2B5EF4-FFF2-40B4-BE49-F238E27FC236}">
                    <a16:creationId xmlns:a16="http://schemas.microsoft.com/office/drawing/2014/main" id="{F53BD86D-F6F4-B46B-2A9B-962029C9FE1C}"/>
                  </a:ext>
                </a:extLst>
              </p:cNvPr>
              <p:cNvPicPr/>
              <p:nvPr/>
            </p:nvPicPr>
            <p:blipFill>
              <a:blip r:embed="rId6"/>
              <a:stretch>
                <a:fillRect/>
              </a:stretch>
            </p:blipFill>
            <p:spPr>
              <a:xfrm>
                <a:off x="4546800" y="313200"/>
                <a:ext cx="6309000" cy="4328280"/>
              </a:xfrm>
              <a:prstGeom prst="rect">
                <a:avLst/>
              </a:prstGeom>
            </p:spPr>
          </p:pic>
        </mc:Fallback>
      </mc:AlternateContent>
    </p:spTree>
    <p:extLst>
      <p:ext uri="{BB962C8B-B14F-4D97-AF65-F5344CB8AC3E}">
        <p14:creationId xmlns:p14="http://schemas.microsoft.com/office/powerpoint/2010/main" val="1178487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416D-C40C-4C9C-1D6B-C75052E36FDF}"/>
              </a:ext>
            </a:extLst>
          </p:cNvPr>
          <p:cNvSpPr>
            <a:spLocks noGrp="1"/>
          </p:cNvSpPr>
          <p:nvPr>
            <p:ph type="title"/>
          </p:nvPr>
        </p:nvSpPr>
        <p:spPr/>
        <p:txBody>
          <a:bodyPr/>
          <a:lstStyle/>
          <a:p>
            <a:r>
              <a:rPr lang="en-GB" dirty="0"/>
              <a:t>Marginalisation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19B00D-5046-9E27-C570-3A6FE48E3168}"/>
                  </a:ext>
                </a:extLst>
              </p:cNvPr>
              <p:cNvSpPr>
                <a:spLocks noGrp="1"/>
              </p:cNvSpPr>
              <p:nvPr>
                <p:ph idx="1"/>
              </p:nvPr>
            </p:nvSpPr>
            <p:spPr/>
            <p:txBody>
              <a:bodyPr/>
              <a:lstStyle/>
              <a:p>
                <a:r>
                  <a:rPr lang="en-GB" b="0" i="0" dirty="0">
                    <a:effectLst/>
                  </a:rPr>
                  <a:t>Let’s assume that you want to compute </a:t>
                </a:r>
                <a14:m>
                  <m:oMath xmlns:m="http://schemas.openxmlformats.org/officeDocument/2006/math">
                    <m:r>
                      <a:rPr lang="en-GB" b="0" i="1" u="none" strike="noStrike" dirty="0" smtClean="0">
                        <a:effectLst/>
                        <a:latin typeface="Cambria Math" panose="02040503050406030204" pitchFamily="18" charset="0"/>
                      </a:rPr>
                      <m:t>𝑃</m:t>
                    </m:r>
                    <m:r>
                      <a:rPr lang="en-GB" b="0" i="1" u="none" strike="noStrike" dirty="0" smtClean="0">
                        <a:effectLst/>
                        <a:latin typeface="Cambria Math" panose="02040503050406030204" pitchFamily="18" charset="0"/>
                      </a:rPr>
                      <m:t>(</m:t>
                    </m:r>
                    <m:r>
                      <a:rPr lang="en-GB" b="0" i="1" u="none" strike="noStrike" dirty="0" smtClean="0">
                        <a:effectLst/>
                        <a:latin typeface="Cambria Math" panose="02040503050406030204" pitchFamily="18" charset="0"/>
                      </a:rPr>
                      <m:t>𝑋</m:t>
                    </m:r>
                    <m:r>
                      <a:rPr lang="en-GB" b="0" i="1" u="none" strike="noStrike" dirty="0" smtClean="0">
                        <a:effectLst/>
                        <a:latin typeface="Cambria Math" panose="02040503050406030204" pitchFamily="18" charset="0"/>
                      </a:rPr>
                      <m:t>=</m:t>
                    </m:r>
                    <m:r>
                      <a:rPr lang="en-GB" b="0" i="1" u="none" strike="noStrike" dirty="0" smtClean="0">
                        <a:effectLst/>
                        <a:latin typeface="Cambria Math" panose="02040503050406030204" pitchFamily="18" charset="0"/>
                      </a:rPr>
                      <m:t>𝑥</m:t>
                    </m:r>
                    <m:r>
                      <a:rPr lang="en-GB" b="0" i="1" u="none" strike="noStrike" dirty="0" smtClean="0">
                        <a:effectLst/>
                        <a:latin typeface="Cambria Math" panose="02040503050406030204" pitchFamily="18" charset="0"/>
                      </a:rPr>
                      <m:t>)</m:t>
                    </m:r>
                  </m:oMath>
                </a14:m>
                <a:r>
                  <a:rPr lang="en-GB" b="0" i="0" dirty="0">
                    <a:effectLst/>
                  </a:rPr>
                  <a:t>, but we are not given the direct probability distribution over </a:t>
                </a:r>
                <a:r>
                  <a:rPr lang="en-GB" b="0" i="0" u="none" strike="noStrike" dirty="0">
                    <a:effectLst/>
                  </a:rPr>
                  <a:t>𝑋</a:t>
                </a:r>
                <a:r>
                  <a:rPr lang="en-GB" u="none" strike="noStrike" dirty="0"/>
                  <a:t>.</a:t>
                </a:r>
              </a:p>
              <a:p>
                <a:r>
                  <a:rPr lang="en-GB" b="0" i="0" dirty="0">
                    <a:effectLst/>
                  </a:rPr>
                  <a:t>We are instead given a </a:t>
                </a:r>
                <a:r>
                  <a:rPr lang="en-GB" b="0" i="0" u="none" strike="noStrike" dirty="0">
                    <a:solidFill>
                      <a:srgbClr val="FF0000"/>
                    </a:solidFill>
                    <a:effectLst/>
                  </a:rPr>
                  <a:t>joint probability distribution</a:t>
                </a:r>
                <a:r>
                  <a:rPr lang="en-GB" b="0" i="0" dirty="0">
                    <a:solidFill>
                      <a:srgbClr val="FF0000"/>
                    </a:solidFill>
                    <a:effectLst/>
                  </a:rPr>
                  <a:t> </a:t>
                </a:r>
                <a:r>
                  <a:rPr lang="en-GB" b="0" i="0" dirty="0">
                    <a:effectLst/>
                  </a:rPr>
                  <a:t>over </a:t>
                </a:r>
                <a:r>
                  <a:rPr lang="en-GB" b="0" i="0" u="none" strike="noStrike" dirty="0">
                    <a:effectLst/>
                  </a:rPr>
                  <a:t>𝑋</a:t>
                </a:r>
                <a:r>
                  <a:rPr lang="en-GB" b="0" i="0" dirty="0">
                    <a:effectLst/>
                  </a:rPr>
                  <a:t> and some other random variable(s) </a:t>
                </a:r>
                <a:r>
                  <a:rPr lang="en-GB" b="0" i="0" u="none" strike="noStrike" dirty="0">
                    <a:effectLst/>
                  </a:rPr>
                  <a:t>𝑌</a:t>
                </a:r>
                <a:r>
                  <a:rPr lang="en-GB" b="0" i="0" dirty="0">
                    <a:effectLst/>
                  </a:rPr>
                  <a:t>. </a:t>
                </a:r>
              </a:p>
              <a:p>
                <a:r>
                  <a:rPr lang="en-GB" b="0" i="0" dirty="0">
                    <a:effectLst/>
                  </a:rPr>
                  <a:t>In this case, we can just say:</a:t>
                </a:r>
              </a:p>
              <a:p>
                <a:pPr marL="0" indent="0">
                  <a:buNone/>
                </a:pPr>
                <a:r>
                  <a:rPr lang="en-GB" u="none" strike="noStrike" dirty="0"/>
                  <a:t>	</a:t>
                </a:r>
                <a14:m>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a14:m>
                <a:endParaRPr lang="en-GB" u="none" strike="noStrike" dirty="0"/>
              </a:p>
              <a:p>
                <a:pPr marL="0" indent="0">
                  <a:buNone/>
                </a:pPr>
                <a:endParaRPr lang="en-GB" b="0" i="0" dirty="0">
                  <a:effectLst/>
                </a:endParaRPr>
              </a:p>
              <a:p>
                <a:endParaRPr lang="en-GB" dirty="0"/>
              </a:p>
            </p:txBody>
          </p:sp>
        </mc:Choice>
        <mc:Fallback xmlns="">
          <p:sp>
            <p:nvSpPr>
              <p:cNvPr id="3" name="Content Placeholder 2">
                <a:extLst>
                  <a:ext uri="{FF2B5EF4-FFF2-40B4-BE49-F238E27FC236}">
                    <a16:creationId xmlns:a16="http://schemas.microsoft.com/office/drawing/2014/main" id="{D519B00D-5046-9E27-C570-3A6FE48E3168}"/>
                  </a:ext>
                </a:extLst>
              </p:cNvPr>
              <p:cNvSpPr>
                <a:spLocks noGrp="1" noRot="1" noChangeAspect="1" noMove="1" noResize="1" noEditPoints="1" noAdjustHandles="1" noChangeArrowheads="1" noChangeShapeType="1" noTextEdit="1"/>
              </p:cNvSpPr>
              <p:nvPr>
                <p:ph idx="1"/>
              </p:nvPr>
            </p:nvSpPr>
            <p:spPr>
              <a:blipFill>
                <a:blip r:embed="rId2"/>
                <a:stretch>
                  <a:fillRect l="-925" t="-1018" r="-1156"/>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2336DBDB-E1E5-9614-3C68-A1A54C9BD639}"/>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6" name="TextBox 5">
            <a:extLst>
              <a:ext uri="{FF2B5EF4-FFF2-40B4-BE49-F238E27FC236}">
                <a16:creationId xmlns:a16="http://schemas.microsoft.com/office/drawing/2014/main" id="{1538DFA1-2AA2-7840-B655-4DAB7DA8203A}"/>
              </a:ext>
            </a:extLst>
          </p:cNvPr>
          <p:cNvSpPr txBox="1"/>
          <p:nvPr/>
        </p:nvSpPr>
        <p:spPr>
          <a:xfrm>
            <a:off x="1164755" y="6274615"/>
            <a:ext cx="5486400" cy="246221"/>
          </a:xfrm>
          <a:prstGeom prst="rect">
            <a:avLst/>
          </a:prstGeom>
          <a:noFill/>
        </p:spPr>
        <p:txBody>
          <a:bodyPr wrap="square">
            <a:spAutoFit/>
          </a:bodyPr>
          <a:lstStyle/>
          <a:p>
            <a:r>
              <a:rPr lang="en-GB" sz="1000" dirty="0">
                <a:latin typeface="Gill Sans MT" panose="020B0502020104020203" pitchFamily="34" charset="77"/>
              </a:rPr>
              <a:t>Adapted from Rohan Saxena, Quora, https://</a:t>
            </a:r>
            <a:r>
              <a:rPr lang="en-GB" sz="1000" dirty="0" err="1">
                <a:latin typeface="Gill Sans MT" panose="020B0502020104020203" pitchFamily="34" charset="77"/>
              </a:rPr>
              <a:t>qr.ae</a:t>
            </a:r>
            <a:r>
              <a:rPr lang="en-GB" sz="1000" dirty="0">
                <a:latin typeface="Gill Sans MT" panose="020B0502020104020203" pitchFamily="34" charset="77"/>
              </a:rPr>
              <a:t>/</a:t>
            </a:r>
            <a:r>
              <a:rPr lang="en-GB" sz="1000" dirty="0" err="1">
                <a:latin typeface="Gill Sans MT" panose="020B0502020104020203" pitchFamily="34" charset="77"/>
              </a:rPr>
              <a:t>pvjMYC</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5903D1FA-2D1E-1C3D-46B7-E5B4E0199393}"/>
                  </a:ext>
                </a:extLst>
              </p14:cNvPr>
              <p14:cNvContentPartPr/>
              <p14:nvPr/>
            </p14:nvContentPartPr>
            <p14:xfrm>
              <a:off x="9218520" y="5486400"/>
              <a:ext cx="5400" cy="25920"/>
            </p14:xfrm>
          </p:contentPart>
        </mc:Choice>
        <mc:Fallback>
          <p:pic>
            <p:nvPicPr>
              <p:cNvPr id="5" name="Ink 4">
                <a:extLst>
                  <a:ext uri="{FF2B5EF4-FFF2-40B4-BE49-F238E27FC236}">
                    <a16:creationId xmlns:a16="http://schemas.microsoft.com/office/drawing/2014/main" id="{5903D1FA-2D1E-1C3D-46B7-E5B4E0199393}"/>
                  </a:ext>
                </a:extLst>
              </p:cNvPr>
              <p:cNvPicPr/>
              <p:nvPr/>
            </p:nvPicPr>
            <p:blipFill>
              <a:blip r:embed="rId4"/>
              <a:stretch>
                <a:fillRect/>
              </a:stretch>
            </p:blipFill>
            <p:spPr>
              <a:xfrm>
                <a:off x="9209160" y="5477040"/>
                <a:ext cx="241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2" name="Ink 21">
                <a:extLst>
                  <a:ext uri="{FF2B5EF4-FFF2-40B4-BE49-F238E27FC236}">
                    <a16:creationId xmlns:a16="http://schemas.microsoft.com/office/drawing/2014/main" id="{C3899124-DDFF-589E-9360-7028BBD9092E}"/>
                  </a:ext>
                </a:extLst>
              </p14:cNvPr>
              <p14:cNvContentPartPr/>
              <p14:nvPr/>
            </p14:nvContentPartPr>
            <p14:xfrm>
              <a:off x="8399260" y="2900076"/>
              <a:ext cx="523440" cy="560520"/>
            </p14:xfrm>
          </p:contentPart>
        </mc:Choice>
        <mc:Fallback>
          <p:pic>
            <p:nvPicPr>
              <p:cNvPr id="22" name="Ink 21">
                <a:extLst>
                  <a:ext uri="{FF2B5EF4-FFF2-40B4-BE49-F238E27FC236}">
                    <a16:creationId xmlns:a16="http://schemas.microsoft.com/office/drawing/2014/main" id="{C3899124-DDFF-589E-9360-7028BBD9092E}"/>
                  </a:ext>
                </a:extLst>
              </p:cNvPr>
              <p:cNvPicPr/>
              <p:nvPr/>
            </p:nvPicPr>
            <p:blipFill>
              <a:blip r:embed="rId6"/>
              <a:stretch>
                <a:fillRect/>
              </a:stretch>
            </p:blipFill>
            <p:spPr>
              <a:xfrm>
                <a:off x="8384140" y="2884956"/>
                <a:ext cx="553680" cy="5911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3" name="Ink 22">
                <a:extLst>
                  <a:ext uri="{FF2B5EF4-FFF2-40B4-BE49-F238E27FC236}">
                    <a16:creationId xmlns:a16="http://schemas.microsoft.com/office/drawing/2014/main" id="{B477562B-C54E-7575-982E-83FDB296E959}"/>
                  </a:ext>
                </a:extLst>
              </p14:cNvPr>
              <p14:cNvContentPartPr/>
              <p14:nvPr/>
            </p14:nvContentPartPr>
            <p14:xfrm>
              <a:off x="6445180" y="2856516"/>
              <a:ext cx="1692360" cy="679320"/>
            </p14:xfrm>
          </p:contentPart>
        </mc:Choice>
        <mc:Fallback>
          <p:pic>
            <p:nvPicPr>
              <p:cNvPr id="23" name="Ink 22">
                <a:extLst>
                  <a:ext uri="{FF2B5EF4-FFF2-40B4-BE49-F238E27FC236}">
                    <a16:creationId xmlns:a16="http://schemas.microsoft.com/office/drawing/2014/main" id="{B477562B-C54E-7575-982E-83FDB296E959}"/>
                  </a:ext>
                </a:extLst>
              </p:cNvPr>
              <p:cNvPicPr/>
              <p:nvPr/>
            </p:nvPicPr>
            <p:blipFill>
              <a:blip r:embed="rId8"/>
              <a:stretch>
                <a:fillRect/>
              </a:stretch>
            </p:blipFill>
            <p:spPr>
              <a:xfrm>
                <a:off x="6430060" y="2841388"/>
                <a:ext cx="1722960" cy="709936"/>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4" name="Ink 23">
                <a:extLst>
                  <a:ext uri="{FF2B5EF4-FFF2-40B4-BE49-F238E27FC236}">
                    <a16:creationId xmlns:a16="http://schemas.microsoft.com/office/drawing/2014/main" id="{A1264521-D013-183C-EFBB-5C3864366611}"/>
                  </a:ext>
                </a:extLst>
              </p14:cNvPr>
              <p14:cNvContentPartPr/>
              <p14:nvPr/>
            </p14:nvContentPartPr>
            <p14:xfrm>
              <a:off x="9469900" y="3846516"/>
              <a:ext cx="37800" cy="25200"/>
            </p14:xfrm>
          </p:contentPart>
        </mc:Choice>
        <mc:Fallback>
          <p:pic>
            <p:nvPicPr>
              <p:cNvPr id="24" name="Ink 23">
                <a:extLst>
                  <a:ext uri="{FF2B5EF4-FFF2-40B4-BE49-F238E27FC236}">
                    <a16:creationId xmlns:a16="http://schemas.microsoft.com/office/drawing/2014/main" id="{A1264521-D013-183C-EFBB-5C3864366611}"/>
                  </a:ext>
                </a:extLst>
              </p:cNvPr>
              <p:cNvPicPr/>
              <p:nvPr/>
            </p:nvPicPr>
            <p:blipFill>
              <a:blip r:embed="rId10"/>
              <a:stretch>
                <a:fillRect/>
              </a:stretch>
            </p:blipFill>
            <p:spPr>
              <a:xfrm>
                <a:off x="9454780" y="3831036"/>
                <a:ext cx="680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7" name="Ink 26">
                <a:extLst>
                  <a:ext uri="{FF2B5EF4-FFF2-40B4-BE49-F238E27FC236}">
                    <a16:creationId xmlns:a16="http://schemas.microsoft.com/office/drawing/2014/main" id="{3C41E8EC-55E4-7EF3-83D0-AA890A8BDC22}"/>
                  </a:ext>
                </a:extLst>
              </p14:cNvPr>
              <p14:cNvContentPartPr/>
              <p14:nvPr/>
            </p14:nvContentPartPr>
            <p14:xfrm>
              <a:off x="9290260" y="3765516"/>
              <a:ext cx="372960" cy="317880"/>
            </p14:xfrm>
          </p:contentPart>
        </mc:Choice>
        <mc:Fallback>
          <p:pic>
            <p:nvPicPr>
              <p:cNvPr id="27" name="Ink 26">
                <a:extLst>
                  <a:ext uri="{FF2B5EF4-FFF2-40B4-BE49-F238E27FC236}">
                    <a16:creationId xmlns:a16="http://schemas.microsoft.com/office/drawing/2014/main" id="{3C41E8EC-55E4-7EF3-83D0-AA890A8BDC22}"/>
                  </a:ext>
                </a:extLst>
              </p:cNvPr>
              <p:cNvPicPr/>
              <p:nvPr/>
            </p:nvPicPr>
            <p:blipFill>
              <a:blip r:embed="rId12"/>
              <a:stretch>
                <a:fillRect/>
              </a:stretch>
            </p:blipFill>
            <p:spPr>
              <a:xfrm>
                <a:off x="9274795" y="3750396"/>
                <a:ext cx="403171"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1" name="Ink 30">
                <a:extLst>
                  <a:ext uri="{FF2B5EF4-FFF2-40B4-BE49-F238E27FC236}">
                    <a16:creationId xmlns:a16="http://schemas.microsoft.com/office/drawing/2014/main" id="{35846E4B-E301-E29E-20B5-BA2264A5F92C}"/>
                  </a:ext>
                </a:extLst>
              </p14:cNvPr>
              <p14:cNvContentPartPr/>
              <p14:nvPr/>
            </p14:nvContentPartPr>
            <p14:xfrm>
              <a:off x="9738460" y="3697836"/>
              <a:ext cx="566280" cy="609480"/>
            </p14:xfrm>
          </p:contentPart>
        </mc:Choice>
        <mc:Fallback>
          <p:pic>
            <p:nvPicPr>
              <p:cNvPr id="31" name="Ink 30">
                <a:extLst>
                  <a:ext uri="{FF2B5EF4-FFF2-40B4-BE49-F238E27FC236}">
                    <a16:creationId xmlns:a16="http://schemas.microsoft.com/office/drawing/2014/main" id="{35846E4B-E301-E29E-20B5-BA2264A5F92C}"/>
                  </a:ext>
                </a:extLst>
              </p:cNvPr>
              <p:cNvPicPr/>
              <p:nvPr/>
            </p:nvPicPr>
            <p:blipFill>
              <a:blip r:embed="rId14"/>
              <a:stretch>
                <a:fillRect/>
              </a:stretch>
            </p:blipFill>
            <p:spPr>
              <a:xfrm>
                <a:off x="9723340" y="3682365"/>
                <a:ext cx="596520" cy="640062"/>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4" name="Ink 43">
                <a:extLst>
                  <a:ext uri="{FF2B5EF4-FFF2-40B4-BE49-F238E27FC236}">
                    <a16:creationId xmlns:a16="http://schemas.microsoft.com/office/drawing/2014/main" id="{B227AB25-7D48-5CB7-005D-2D8FEFBB05B1}"/>
                  </a:ext>
                </a:extLst>
              </p14:cNvPr>
              <p14:cNvContentPartPr/>
              <p14:nvPr/>
            </p14:nvContentPartPr>
            <p14:xfrm>
              <a:off x="9208540" y="4394796"/>
              <a:ext cx="2079720" cy="727560"/>
            </p14:xfrm>
          </p:contentPart>
        </mc:Choice>
        <mc:Fallback>
          <p:pic>
            <p:nvPicPr>
              <p:cNvPr id="44" name="Ink 43">
                <a:extLst>
                  <a:ext uri="{FF2B5EF4-FFF2-40B4-BE49-F238E27FC236}">
                    <a16:creationId xmlns:a16="http://schemas.microsoft.com/office/drawing/2014/main" id="{B227AB25-7D48-5CB7-005D-2D8FEFBB05B1}"/>
                  </a:ext>
                </a:extLst>
              </p:cNvPr>
              <p:cNvPicPr/>
              <p:nvPr/>
            </p:nvPicPr>
            <p:blipFill>
              <a:blip r:embed="rId16"/>
              <a:stretch>
                <a:fillRect/>
              </a:stretch>
            </p:blipFill>
            <p:spPr>
              <a:xfrm>
                <a:off x="9193420" y="4379669"/>
                <a:ext cx="2110320" cy="758175"/>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4" name="Ink 53">
                <a:extLst>
                  <a:ext uri="{FF2B5EF4-FFF2-40B4-BE49-F238E27FC236}">
                    <a16:creationId xmlns:a16="http://schemas.microsoft.com/office/drawing/2014/main" id="{6BDFBD0B-4A6A-2040-256D-77422C821681}"/>
                  </a:ext>
                </a:extLst>
              </p14:cNvPr>
              <p14:cNvContentPartPr/>
              <p14:nvPr/>
            </p14:nvContentPartPr>
            <p14:xfrm>
              <a:off x="9308260" y="5285076"/>
              <a:ext cx="1874160" cy="767880"/>
            </p14:xfrm>
          </p:contentPart>
        </mc:Choice>
        <mc:Fallback>
          <p:pic>
            <p:nvPicPr>
              <p:cNvPr id="54" name="Ink 53">
                <a:extLst>
                  <a:ext uri="{FF2B5EF4-FFF2-40B4-BE49-F238E27FC236}">
                    <a16:creationId xmlns:a16="http://schemas.microsoft.com/office/drawing/2014/main" id="{6BDFBD0B-4A6A-2040-256D-77422C821681}"/>
                  </a:ext>
                </a:extLst>
              </p:cNvPr>
              <p:cNvPicPr/>
              <p:nvPr/>
            </p:nvPicPr>
            <p:blipFill>
              <a:blip r:embed="rId18"/>
              <a:stretch>
                <a:fillRect/>
              </a:stretch>
            </p:blipFill>
            <p:spPr>
              <a:xfrm>
                <a:off x="9292780" y="5269949"/>
                <a:ext cx="1904760" cy="798494"/>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5" name="Ink 54">
                <a:extLst>
                  <a:ext uri="{FF2B5EF4-FFF2-40B4-BE49-F238E27FC236}">
                    <a16:creationId xmlns:a16="http://schemas.microsoft.com/office/drawing/2014/main" id="{EB489C2B-D932-D4F3-BF55-61877F137060}"/>
                  </a:ext>
                </a:extLst>
              </p14:cNvPr>
              <p14:cNvContentPartPr/>
              <p14:nvPr/>
            </p14:nvContentPartPr>
            <p14:xfrm>
              <a:off x="8642620" y="3927516"/>
              <a:ext cx="390600" cy="243000"/>
            </p14:xfrm>
          </p:contentPart>
        </mc:Choice>
        <mc:Fallback>
          <p:pic>
            <p:nvPicPr>
              <p:cNvPr id="55" name="Ink 54">
                <a:extLst>
                  <a:ext uri="{FF2B5EF4-FFF2-40B4-BE49-F238E27FC236}">
                    <a16:creationId xmlns:a16="http://schemas.microsoft.com/office/drawing/2014/main" id="{EB489C2B-D932-D4F3-BF55-61877F137060}"/>
                  </a:ext>
                </a:extLst>
              </p:cNvPr>
              <p:cNvPicPr/>
              <p:nvPr/>
            </p:nvPicPr>
            <p:blipFill>
              <a:blip r:embed="rId20"/>
              <a:stretch>
                <a:fillRect/>
              </a:stretch>
            </p:blipFill>
            <p:spPr>
              <a:xfrm>
                <a:off x="8627500" y="3912036"/>
                <a:ext cx="42084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6" name="Ink 55">
                <a:extLst>
                  <a:ext uri="{FF2B5EF4-FFF2-40B4-BE49-F238E27FC236}">
                    <a16:creationId xmlns:a16="http://schemas.microsoft.com/office/drawing/2014/main" id="{444F5DF6-EA4D-92B0-35CA-AF449D61E5D5}"/>
                  </a:ext>
                </a:extLst>
              </p14:cNvPr>
              <p14:cNvContentPartPr/>
              <p14:nvPr/>
            </p14:nvContentPartPr>
            <p14:xfrm>
              <a:off x="8498980" y="4643196"/>
              <a:ext cx="466560" cy="230760"/>
            </p14:xfrm>
          </p:contentPart>
        </mc:Choice>
        <mc:Fallback>
          <p:pic>
            <p:nvPicPr>
              <p:cNvPr id="56" name="Ink 55">
                <a:extLst>
                  <a:ext uri="{FF2B5EF4-FFF2-40B4-BE49-F238E27FC236}">
                    <a16:creationId xmlns:a16="http://schemas.microsoft.com/office/drawing/2014/main" id="{444F5DF6-EA4D-92B0-35CA-AF449D61E5D5}"/>
                  </a:ext>
                </a:extLst>
              </p:cNvPr>
              <p:cNvPicPr/>
              <p:nvPr/>
            </p:nvPicPr>
            <p:blipFill>
              <a:blip r:embed="rId22"/>
              <a:stretch>
                <a:fillRect/>
              </a:stretch>
            </p:blipFill>
            <p:spPr>
              <a:xfrm>
                <a:off x="8483500" y="4628076"/>
                <a:ext cx="49716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7" name="Ink 56">
                <a:extLst>
                  <a:ext uri="{FF2B5EF4-FFF2-40B4-BE49-F238E27FC236}">
                    <a16:creationId xmlns:a16="http://schemas.microsoft.com/office/drawing/2014/main" id="{BA14FD98-B31E-7380-AE63-0674E910BA5C}"/>
                  </a:ext>
                </a:extLst>
              </p14:cNvPr>
              <p14:cNvContentPartPr/>
              <p14:nvPr/>
            </p14:nvContentPartPr>
            <p14:xfrm>
              <a:off x="8511220" y="5408916"/>
              <a:ext cx="595080" cy="280440"/>
            </p14:xfrm>
          </p:contentPart>
        </mc:Choice>
        <mc:Fallback>
          <p:pic>
            <p:nvPicPr>
              <p:cNvPr id="57" name="Ink 56">
                <a:extLst>
                  <a:ext uri="{FF2B5EF4-FFF2-40B4-BE49-F238E27FC236}">
                    <a16:creationId xmlns:a16="http://schemas.microsoft.com/office/drawing/2014/main" id="{BA14FD98-B31E-7380-AE63-0674E910BA5C}"/>
                  </a:ext>
                </a:extLst>
              </p:cNvPr>
              <p:cNvPicPr/>
              <p:nvPr/>
            </p:nvPicPr>
            <p:blipFill>
              <a:blip r:embed="rId24"/>
              <a:stretch>
                <a:fillRect/>
              </a:stretch>
            </p:blipFill>
            <p:spPr>
              <a:xfrm>
                <a:off x="8496100" y="5393796"/>
                <a:ext cx="62568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61" name="Ink 60">
                <a:extLst>
                  <a:ext uri="{FF2B5EF4-FFF2-40B4-BE49-F238E27FC236}">
                    <a16:creationId xmlns:a16="http://schemas.microsoft.com/office/drawing/2014/main" id="{59C8B8F6-A975-3243-BD53-2D541532C9E6}"/>
                  </a:ext>
                </a:extLst>
              </p14:cNvPr>
              <p14:cNvContentPartPr/>
              <p14:nvPr/>
            </p14:nvContentPartPr>
            <p14:xfrm>
              <a:off x="424540" y="4375716"/>
              <a:ext cx="454320" cy="467280"/>
            </p14:xfrm>
          </p:contentPart>
        </mc:Choice>
        <mc:Fallback>
          <p:pic>
            <p:nvPicPr>
              <p:cNvPr id="61" name="Ink 60">
                <a:extLst>
                  <a:ext uri="{FF2B5EF4-FFF2-40B4-BE49-F238E27FC236}">
                    <a16:creationId xmlns:a16="http://schemas.microsoft.com/office/drawing/2014/main" id="{59C8B8F6-A975-3243-BD53-2D541532C9E6}"/>
                  </a:ext>
                </a:extLst>
              </p:cNvPr>
              <p:cNvPicPr/>
              <p:nvPr/>
            </p:nvPicPr>
            <p:blipFill>
              <a:blip r:embed="rId26"/>
              <a:stretch>
                <a:fillRect/>
              </a:stretch>
            </p:blipFill>
            <p:spPr>
              <a:xfrm>
                <a:off x="409048" y="4360236"/>
                <a:ext cx="484944"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76" name="Ink 75">
                <a:extLst>
                  <a:ext uri="{FF2B5EF4-FFF2-40B4-BE49-F238E27FC236}">
                    <a16:creationId xmlns:a16="http://schemas.microsoft.com/office/drawing/2014/main" id="{163C2D26-DA96-5157-7482-FBB0D5790D8E}"/>
                  </a:ext>
                </a:extLst>
              </p14:cNvPr>
              <p14:cNvContentPartPr/>
              <p14:nvPr/>
            </p14:nvContentPartPr>
            <p14:xfrm>
              <a:off x="984700" y="4257276"/>
              <a:ext cx="2359800" cy="615960"/>
            </p14:xfrm>
          </p:contentPart>
        </mc:Choice>
        <mc:Fallback>
          <p:pic>
            <p:nvPicPr>
              <p:cNvPr id="76" name="Ink 75">
                <a:extLst>
                  <a:ext uri="{FF2B5EF4-FFF2-40B4-BE49-F238E27FC236}">
                    <a16:creationId xmlns:a16="http://schemas.microsoft.com/office/drawing/2014/main" id="{163C2D26-DA96-5157-7482-FBB0D5790D8E}"/>
                  </a:ext>
                </a:extLst>
              </p:cNvPr>
              <p:cNvPicPr/>
              <p:nvPr/>
            </p:nvPicPr>
            <p:blipFill>
              <a:blip r:embed="rId28"/>
              <a:stretch>
                <a:fillRect/>
              </a:stretch>
            </p:blipFill>
            <p:spPr>
              <a:xfrm>
                <a:off x="969580" y="4242156"/>
                <a:ext cx="2390400" cy="6465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80" name="Ink 79">
                <a:extLst>
                  <a:ext uri="{FF2B5EF4-FFF2-40B4-BE49-F238E27FC236}">
                    <a16:creationId xmlns:a16="http://schemas.microsoft.com/office/drawing/2014/main" id="{CB878BDC-6F68-40A6-DE99-5944BAAE9DDD}"/>
                  </a:ext>
                </a:extLst>
              </p14:cNvPr>
              <p14:cNvContentPartPr/>
              <p14:nvPr/>
            </p14:nvContentPartPr>
            <p14:xfrm>
              <a:off x="495820" y="5079876"/>
              <a:ext cx="483120" cy="510120"/>
            </p14:xfrm>
          </p:contentPart>
        </mc:Choice>
        <mc:Fallback>
          <p:pic>
            <p:nvPicPr>
              <p:cNvPr id="80" name="Ink 79">
                <a:extLst>
                  <a:ext uri="{FF2B5EF4-FFF2-40B4-BE49-F238E27FC236}">
                    <a16:creationId xmlns:a16="http://schemas.microsoft.com/office/drawing/2014/main" id="{CB878BDC-6F68-40A6-DE99-5944BAAE9DDD}"/>
                  </a:ext>
                </a:extLst>
              </p:cNvPr>
              <p:cNvPicPr/>
              <p:nvPr/>
            </p:nvPicPr>
            <p:blipFill>
              <a:blip r:embed="rId30"/>
              <a:stretch>
                <a:fillRect/>
              </a:stretch>
            </p:blipFill>
            <p:spPr>
              <a:xfrm>
                <a:off x="480340" y="5064396"/>
                <a:ext cx="513720" cy="5407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88" name="Ink 87">
                <a:extLst>
                  <a:ext uri="{FF2B5EF4-FFF2-40B4-BE49-F238E27FC236}">
                    <a16:creationId xmlns:a16="http://schemas.microsoft.com/office/drawing/2014/main" id="{F02982CA-7527-6796-8867-35F15647C9BE}"/>
                  </a:ext>
                </a:extLst>
              </p14:cNvPr>
              <p14:cNvContentPartPr/>
              <p14:nvPr/>
            </p14:nvContentPartPr>
            <p14:xfrm>
              <a:off x="1128700" y="4998876"/>
              <a:ext cx="1057680" cy="552960"/>
            </p14:xfrm>
          </p:contentPart>
        </mc:Choice>
        <mc:Fallback>
          <p:pic>
            <p:nvPicPr>
              <p:cNvPr id="88" name="Ink 87">
                <a:extLst>
                  <a:ext uri="{FF2B5EF4-FFF2-40B4-BE49-F238E27FC236}">
                    <a16:creationId xmlns:a16="http://schemas.microsoft.com/office/drawing/2014/main" id="{F02982CA-7527-6796-8867-35F15647C9BE}"/>
                  </a:ext>
                </a:extLst>
              </p:cNvPr>
              <p:cNvPicPr/>
              <p:nvPr/>
            </p:nvPicPr>
            <p:blipFill>
              <a:blip r:embed="rId32"/>
              <a:stretch>
                <a:fillRect/>
              </a:stretch>
            </p:blipFill>
            <p:spPr>
              <a:xfrm>
                <a:off x="1113225" y="4983756"/>
                <a:ext cx="1088270" cy="5835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04" name="Ink 103">
                <a:extLst>
                  <a:ext uri="{FF2B5EF4-FFF2-40B4-BE49-F238E27FC236}">
                    <a16:creationId xmlns:a16="http://schemas.microsoft.com/office/drawing/2014/main" id="{152D863B-F7A8-8BB8-661C-DC71BF7E7AEE}"/>
                  </a:ext>
                </a:extLst>
              </p14:cNvPr>
              <p14:cNvContentPartPr/>
              <p14:nvPr/>
            </p14:nvContentPartPr>
            <p14:xfrm>
              <a:off x="2410300" y="5004996"/>
              <a:ext cx="1880280" cy="395280"/>
            </p14:xfrm>
          </p:contentPart>
        </mc:Choice>
        <mc:Fallback>
          <p:pic>
            <p:nvPicPr>
              <p:cNvPr id="104" name="Ink 103">
                <a:extLst>
                  <a:ext uri="{FF2B5EF4-FFF2-40B4-BE49-F238E27FC236}">
                    <a16:creationId xmlns:a16="http://schemas.microsoft.com/office/drawing/2014/main" id="{152D863B-F7A8-8BB8-661C-DC71BF7E7AEE}"/>
                  </a:ext>
                </a:extLst>
              </p:cNvPr>
              <p:cNvPicPr/>
              <p:nvPr/>
            </p:nvPicPr>
            <p:blipFill>
              <a:blip r:embed="rId34"/>
              <a:stretch>
                <a:fillRect/>
              </a:stretch>
            </p:blipFill>
            <p:spPr>
              <a:xfrm>
                <a:off x="2395180" y="4989876"/>
                <a:ext cx="1910880" cy="4258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08" name="Ink 107">
                <a:extLst>
                  <a:ext uri="{FF2B5EF4-FFF2-40B4-BE49-F238E27FC236}">
                    <a16:creationId xmlns:a16="http://schemas.microsoft.com/office/drawing/2014/main" id="{1335E47B-D0AF-C3D2-AFF1-0665867A5809}"/>
                  </a:ext>
                </a:extLst>
              </p14:cNvPr>
              <p14:cNvContentPartPr/>
              <p14:nvPr/>
            </p14:nvContentPartPr>
            <p14:xfrm>
              <a:off x="555220" y="5739756"/>
              <a:ext cx="560520" cy="516240"/>
            </p14:xfrm>
          </p:contentPart>
        </mc:Choice>
        <mc:Fallback>
          <p:pic>
            <p:nvPicPr>
              <p:cNvPr id="108" name="Ink 107">
                <a:extLst>
                  <a:ext uri="{FF2B5EF4-FFF2-40B4-BE49-F238E27FC236}">
                    <a16:creationId xmlns:a16="http://schemas.microsoft.com/office/drawing/2014/main" id="{1335E47B-D0AF-C3D2-AFF1-0665867A5809}"/>
                  </a:ext>
                </a:extLst>
              </p:cNvPr>
              <p:cNvPicPr/>
              <p:nvPr/>
            </p:nvPicPr>
            <p:blipFill>
              <a:blip r:embed="rId36"/>
              <a:stretch>
                <a:fillRect/>
              </a:stretch>
            </p:blipFill>
            <p:spPr>
              <a:xfrm>
                <a:off x="539740" y="5724276"/>
                <a:ext cx="591120" cy="5468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15" name="Ink 114">
                <a:extLst>
                  <a:ext uri="{FF2B5EF4-FFF2-40B4-BE49-F238E27FC236}">
                    <a16:creationId xmlns:a16="http://schemas.microsoft.com/office/drawing/2014/main" id="{5DC13DA2-6518-48E7-DCE4-F5F328CF7C3E}"/>
                  </a:ext>
                </a:extLst>
              </p14:cNvPr>
              <p14:cNvContentPartPr/>
              <p14:nvPr/>
            </p14:nvContentPartPr>
            <p14:xfrm>
              <a:off x="1140940" y="5739036"/>
              <a:ext cx="1375560" cy="504720"/>
            </p14:xfrm>
          </p:contentPart>
        </mc:Choice>
        <mc:Fallback>
          <p:pic>
            <p:nvPicPr>
              <p:cNvPr id="115" name="Ink 114">
                <a:extLst>
                  <a:ext uri="{FF2B5EF4-FFF2-40B4-BE49-F238E27FC236}">
                    <a16:creationId xmlns:a16="http://schemas.microsoft.com/office/drawing/2014/main" id="{5DC13DA2-6518-48E7-DCE4-F5F328CF7C3E}"/>
                  </a:ext>
                </a:extLst>
              </p:cNvPr>
              <p:cNvPicPr/>
              <p:nvPr/>
            </p:nvPicPr>
            <p:blipFill>
              <a:blip r:embed="rId38"/>
              <a:stretch>
                <a:fillRect/>
              </a:stretch>
            </p:blipFill>
            <p:spPr>
              <a:xfrm>
                <a:off x="1125820" y="5723556"/>
                <a:ext cx="1406160" cy="5349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26" name="Ink 125">
                <a:extLst>
                  <a:ext uri="{FF2B5EF4-FFF2-40B4-BE49-F238E27FC236}">
                    <a16:creationId xmlns:a16="http://schemas.microsoft.com/office/drawing/2014/main" id="{272DBA74-E9A2-A906-8D0D-5D093820BE33}"/>
                  </a:ext>
                </a:extLst>
              </p14:cNvPr>
              <p14:cNvContentPartPr/>
              <p14:nvPr/>
            </p14:nvContentPartPr>
            <p14:xfrm>
              <a:off x="2727820" y="5708436"/>
              <a:ext cx="1612800" cy="509400"/>
            </p14:xfrm>
          </p:contentPart>
        </mc:Choice>
        <mc:Fallback>
          <p:pic>
            <p:nvPicPr>
              <p:cNvPr id="126" name="Ink 125">
                <a:extLst>
                  <a:ext uri="{FF2B5EF4-FFF2-40B4-BE49-F238E27FC236}">
                    <a16:creationId xmlns:a16="http://schemas.microsoft.com/office/drawing/2014/main" id="{272DBA74-E9A2-A906-8D0D-5D093820BE33}"/>
                  </a:ext>
                </a:extLst>
              </p:cNvPr>
              <p:cNvPicPr/>
              <p:nvPr/>
            </p:nvPicPr>
            <p:blipFill>
              <a:blip r:embed="rId40"/>
              <a:stretch>
                <a:fillRect/>
              </a:stretch>
            </p:blipFill>
            <p:spPr>
              <a:xfrm>
                <a:off x="2712700" y="5693316"/>
                <a:ext cx="1643400" cy="540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30" name="Ink 129">
                <a:extLst>
                  <a:ext uri="{FF2B5EF4-FFF2-40B4-BE49-F238E27FC236}">
                    <a16:creationId xmlns:a16="http://schemas.microsoft.com/office/drawing/2014/main" id="{AC2924D9-F84D-3C9A-AF72-F5264296DD13}"/>
                  </a:ext>
                </a:extLst>
              </p14:cNvPr>
              <p14:cNvContentPartPr/>
              <p14:nvPr/>
            </p14:nvContentPartPr>
            <p14:xfrm>
              <a:off x="4483540" y="5708436"/>
              <a:ext cx="100080" cy="323280"/>
            </p14:xfrm>
          </p:contentPart>
        </mc:Choice>
        <mc:Fallback>
          <p:pic>
            <p:nvPicPr>
              <p:cNvPr id="130" name="Ink 129">
                <a:extLst>
                  <a:ext uri="{FF2B5EF4-FFF2-40B4-BE49-F238E27FC236}">
                    <a16:creationId xmlns:a16="http://schemas.microsoft.com/office/drawing/2014/main" id="{AC2924D9-F84D-3C9A-AF72-F5264296DD13}"/>
                  </a:ext>
                </a:extLst>
              </p:cNvPr>
              <p:cNvPicPr/>
              <p:nvPr/>
            </p:nvPicPr>
            <p:blipFill>
              <a:blip r:embed="rId42"/>
              <a:stretch>
                <a:fillRect/>
              </a:stretch>
            </p:blipFill>
            <p:spPr>
              <a:xfrm>
                <a:off x="4468060" y="5693316"/>
                <a:ext cx="13032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33" name="Ink 132">
                <a:extLst>
                  <a:ext uri="{FF2B5EF4-FFF2-40B4-BE49-F238E27FC236}">
                    <a16:creationId xmlns:a16="http://schemas.microsoft.com/office/drawing/2014/main" id="{CE240E95-C1B1-24FE-E929-5031FF5A1D95}"/>
                  </a:ext>
                </a:extLst>
              </p14:cNvPr>
              <p14:cNvContentPartPr/>
              <p14:nvPr/>
            </p14:nvContentPartPr>
            <p14:xfrm>
              <a:off x="6687100" y="3584796"/>
              <a:ext cx="573120" cy="162360"/>
            </p14:xfrm>
          </p:contentPart>
        </mc:Choice>
        <mc:Fallback>
          <p:pic>
            <p:nvPicPr>
              <p:cNvPr id="133" name="Ink 132">
                <a:extLst>
                  <a:ext uri="{FF2B5EF4-FFF2-40B4-BE49-F238E27FC236}">
                    <a16:creationId xmlns:a16="http://schemas.microsoft.com/office/drawing/2014/main" id="{CE240E95-C1B1-24FE-E929-5031FF5A1D95}"/>
                  </a:ext>
                </a:extLst>
              </p:cNvPr>
              <p:cNvPicPr/>
              <p:nvPr/>
            </p:nvPicPr>
            <p:blipFill>
              <a:blip r:embed="rId44"/>
              <a:stretch>
                <a:fillRect/>
              </a:stretch>
            </p:blipFill>
            <p:spPr>
              <a:xfrm>
                <a:off x="6671980" y="3569676"/>
                <a:ext cx="603720" cy="192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5">
            <p14:nvContentPartPr>
              <p14:cNvPr id="136" name="Ink 135">
                <a:extLst>
                  <a:ext uri="{FF2B5EF4-FFF2-40B4-BE49-F238E27FC236}">
                    <a16:creationId xmlns:a16="http://schemas.microsoft.com/office/drawing/2014/main" id="{3F1AB359-8FE8-C6B6-DE21-739CA026691F}"/>
                  </a:ext>
                </a:extLst>
              </p14:cNvPr>
              <p14:cNvContentPartPr/>
              <p14:nvPr/>
            </p14:nvContentPartPr>
            <p14:xfrm>
              <a:off x="3593260" y="4263396"/>
              <a:ext cx="360720" cy="417600"/>
            </p14:xfrm>
          </p:contentPart>
        </mc:Choice>
        <mc:Fallback>
          <p:pic>
            <p:nvPicPr>
              <p:cNvPr id="136" name="Ink 135">
                <a:extLst>
                  <a:ext uri="{FF2B5EF4-FFF2-40B4-BE49-F238E27FC236}">
                    <a16:creationId xmlns:a16="http://schemas.microsoft.com/office/drawing/2014/main" id="{3F1AB359-8FE8-C6B6-DE21-739CA026691F}"/>
                  </a:ext>
                </a:extLst>
              </p:cNvPr>
              <p:cNvPicPr/>
              <p:nvPr/>
            </p:nvPicPr>
            <p:blipFill>
              <a:blip r:embed="rId46"/>
              <a:stretch>
                <a:fillRect/>
              </a:stretch>
            </p:blipFill>
            <p:spPr>
              <a:xfrm>
                <a:off x="3562660" y="4232796"/>
                <a:ext cx="422280" cy="47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7">
            <p14:nvContentPartPr>
              <p14:cNvPr id="148" name="Ink 147">
                <a:extLst>
                  <a:ext uri="{FF2B5EF4-FFF2-40B4-BE49-F238E27FC236}">
                    <a16:creationId xmlns:a16="http://schemas.microsoft.com/office/drawing/2014/main" id="{FD869686-1292-EAE8-821A-0AA06B4A9531}"/>
                  </a:ext>
                </a:extLst>
              </p14:cNvPr>
              <p14:cNvContentPartPr/>
              <p14:nvPr/>
            </p14:nvContentPartPr>
            <p14:xfrm>
              <a:off x="4308940" y="3933636"/>
              <a:ext cx="2067480" cy="827640"/>
            </p14:xfrm>
          </p:contentPart>
        </mc:Choice>
        <mc:Fallback>
          <p:pic>
            <p:nvPicPr>
              <p:cNvPr id="148" name="Ink 147">
                <a:extLst>
                  <a:ext uri="{FF2B5EF4-FFF2-40B4-BE49-F238E27FC236}">
                    <a16:creationId xmlns:a16="http://schemas.microsoft.com/office/drawing/2014/main" id="{FD869686-1292-EAE8-821A-0AA06B4A9531}"/>
                  </a:ext>
                </a:extLst>
              </p:cNvPr>
              <p:cNvPicPr/>
              <p:nvPr/>
            </p:nvPicPr>
            <p:blipFill>
              <a:blip r:embed="rId48"/>
              <a:stretch>
                <a:fillRect/>
              </a:stretch>
            </p:blipFill>
            <p:spPr>
              <a:xfrm>
                <a:off x="4278335" y="3903036"/>
                <a:ext cx="2129051" cy="888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9">
            <p14:nvContentPartPr>
              <p14:cNvPr id="163" name="Ink 162">
                <a:extLst>
                  <a:ext uri="{FF2B5EF4-FFF2-40B4-BE49-F238E27FC236}">
                    <a16:creationId xmlns:a16="http://schemas.microsoft.com/office/drawing/2014/main" id="{416898B0-F096-FA41-503D-86EF1D6540E9}"/>
                  </a:ext>
                </a:extLst>
              </p14:cNvPr>
              <p14:cNvContentPartPr/>
              <p14:nvPr/>
            </p14:nvContentPartPr>
            <p14:xfrm>
              <a:off x="5193100" y="4700076"/>
              <a:ext cx="2459160" cy="659520"/>
            </p14:xfrm>
          </p:contentPart>
        </mc:Choice>
        <mc:Fallback>
          <p:pic>
            <p:nvPicPr>
              <p:cNvPr id="163" name="Ink 162">
                <a:extLst>
                  <a:ext uri="{FF2B5EF4-FFF2-40B4-BE49-F238E27FC236}">
                    <a16:creationId xmlns:a16="http://schemas.microsoft.com/office/drawing/2014/main" id="{416898B0-F096-FA41-503D-86EF1D6540E9}"/>
                  </a:ext>
                </a:extLst>
              </p:cNvPr>
              <p:cNvPicPr/>
              <p:nvPr/>
            </p:nvPicPr>
            <p:blipFill>
              <a:blip r:embed="rId50"/>
              <a:stretch>
                <a:fillRect/>
              </a:stretch>
            </p:blipFill>
            <p:spPr>
              <a:xfrm>
                <a:off x="5162504" y="4669476"/>
                <a:ext cx="2520351" cy="721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1">
            <p14:nvContentPartPr>
              <p14:cNvPr id="164" name="Ink 163">
                <a:extLst>
                  <a:ext uri="{FF2B5EF4-FFF2-40B4-BE49-F238E27FC236}">
                    <a16:creationId xmlns:a16="http://schemas.microsoft.com/office/drawing/2014/main" id="{C965C300-CF2C-B891-AB06-F0EBDDBF9E6C}"/>
                  </a:ext>
                </a:extLst>
              </p14:cNvPr>
              <p14:cNvContentPartPr/>
              <p14:nvPr/>
            </p14:nvContentPartPr>
            <p14:xfrm>
              <a:off x="4551940" y="4948476"/>
              <a:ext cx="336600" cy="448560"/>
            </p14:xfrm>
          </p:contentPart>
        </mc:Choice>
        <mc:Fallback>
          <p:pic>
            <p:nvPicPr>
              <p:cNvPr id="164" name="Ink 163">
                <a:extLst>
                  <a:ext uri="{FF2B5EF4-FFF2-40B4-BE49-F238E27FC236}">
                    <a16:creationId xmlns:a16="http://schemas.microsoft.com/office/drawing/2014/main" id="{C965C300-CF2C-B891-AB06-F0EBDDBF9E6C}"/>
                  </a:ext>
                </a:extLst>
              </p:cNvPr>
              <p:cNvPicPr/>
              <p:nvPr/>
            </p:nvPicPr>
            <p:blipFill>
              <a:blip r:embed="rId52"/>
              <a:stretch>
                <a:fillRect/>
              </a:stretch>
            </p:blipFill>
            <p:spPr>
              <a:xfrm>
                <a:off x="4521340" y="4917516"/>
                <a:ext cx="397800" cy="510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3">
            <p14:nvContentPartPr>
              <p14:cNvPr id="169" name="Ink 168">
                <a:extLst>
                  <a:ext uri="{FF2B5EF4-FFF2-40B4-BE49-F238E27FC236}">
                    <a16:creationId xmlns:a16="http://schemas.microsoft.com/office/drawing/2014/main" id="{80B2CFF3-BEF3-364A-2D1A-9F7DE94CB924}"/>
                  </a:ext>
                </a:extLst>
              </p14:cNvPr>
              <p14:cNvContentPartPr/>
              <p14:nvPr/>
            </p14:nvContentPartPr>
            <p14:xfrm>
              <a:off x="4782340" y="5496756"/>
              <a:ext cx="707760" cy="641160"/>
            </p14:xfrm>
          </p:contentPart>
        </mc:Choice>
        <mc:Fallback>
          <p:pic>
            <p:nvPicPr>
              <p:cNvPr id="169" name="Ink 168">
                <a:extLst>
                  <a:ext uri="{FF2B5EF4-FFF2-40B4-BE49-F238E27FC236}">
                    <a16:creationId xmlns:a16="http://schemas.microsoft.com/office/drawing/2014/main" id="{80B2CFF3-BEF3-364A-2D1A-9F7DE94CB924}"/>
                  </a:ext>
                </a:extLst>
              </p:cNvPr>
              <p:cNvPicPr/>
              <p:nvPr/>
            </p:nvPicPr>
            <p:blipFill>
              <a:blip r:embed="rId54"/>
              <a:stretch>
                <a:fillRect/>
              </a:stretch>
            </p:blipFill>
            <p:spPr>
              <a:xfrm>
                <a:off x="4751756" y="5466139"/>
                <a:ext cx="768929" cy="702755"/>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5">
            <p14:nvContentPartPr>
              <p14:cNvPr id="181" name="Ink 180">
                <a:extLst>
                  <a:ext uri="{FF2B5EF4-FFF2-40B4-BE49-F238E27FC236}">
                    <a16:creationId xmlns:a16="http://schemas.microsoft.com/office/drawing/2014/main" id="{3405F84B-E5B1-4DEF-8457-A66434B035DC}"/>
                  </a:ext>
                </a:extLst>
              </p14:cNvPr>
              <p14:cNvContentPartPr/>
              <p14:nvPr/>
            </p14:nvContentPartPr>
            <p14:xfrm>
              <a:off x="5716180" y="5601876"/>
              <a:ext cx="2284200" cy="604440"/>
            </p14:xfrm>
          </p:contentPart>
        </mc:Choice>
        <mc:Fallback>
          <p:pic>
            <p:nvPicPr>
              <p:cNvPr id="181" name="Ink 180">
                <a:extLst>
                  <a:ext uri="{FF2B5EF4-FFF2-40B4-BE49-F238E27FC236}">
                    <a16:creationId xmlns:a16="http://schemas.microsoft.com/office/drawing/2014/main" id="{3405F84B-E5B1-4DEF-8457-A66434B035DC}"/>
                  </a:ext>
                </a:extLst>
              </p:cNvPr>
              <p:cNvPicPr/>
              <p:nvPr/>
            </p:nvPicPr>
            <p:blipFill>
              <a:blip r:embed="rId56"/>
              <a:stretch>
                <a:fillRect/>
              </a:stretch>
            </p:blipFill>
            <p:spPr>
              <a:xfrm>
                <a:off x="5685225" y="5571258"/>
                <a:ext cx="2345390" cy="666037"/>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88" name="Ink 187">
                <a:extLst>
                  <a:ext uri="{FF2B5EF4-FFF2-40B4-BE49-F238E27FC236}">
                    <a16:creationId xmlns:a16="http://schemas.microsoft.com/office/drawing/2014/main" id="{CDB21C23-AB9D-E003-3383-DF5AD8DC4C40}"/>
                  </a:ext>
                </a:extLst>
              </p14:cNvPr>
              <p14:cNvContentPartPr/>
              <p14:nvPr/>
            </p14:nvContentPartPr>
            <p14:xfrm>
              <a:off x="8212420" y="5820036"/>
              <a:ext cx="380160" cy="180720"/>
            </p14:xfrm>
          </p:contentPart>
        </mc:Choice>
        <mc:Fallback>
          <p:pic>
            <p:nvPicPr>
              <p:cNvPr id="188" name="Ink 187">
                <a:extLst>
                  <a:ext uri="{FF2B5EF4-FFF2-40B4-BE49-F238E27FC236}">
                    <a16:creationId xmlns:a16="http://schemas.microsoft.com/office/drawing/2014/main" id="{CDB21C23-AB9D-E003-3383-DF5AD8DC4C40}"/>
                  </a:ext>
                </a:extLst>
              </p:cNvPr>
              <p:cNvPicPr/>
              <p:nvPr/>
            </p:nvPicPr>
            <p:blipFill>
              <a:blip r:embed="rId58"/>
              <a:stretch>
                <a:fillRect/>
              </a:stretch>
            </p:blipFill>
            <p:spPr>
              <a:xfrm>
                <a:off x="8197300" y="5804556"/>
                <a:ext cx="41076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89" name="Ink 188">
                <a:extLst>
                  <a:ext uri="{FF2B5EF4-FFF2-40B4-BE49-F238E27FC236}">
                    <a16:creationId xmlns:a16="http://schemas.microsoft.com/office/drawing/2014/main" id="{424ED7DD-79DB-5B2C-7581-31FEC2A042EE}"/>
                  </a:ext>
                </a:extLst>
              </p14:cNvPr>
              <p14:cNvContentPartPr/>
              <p14:nvPr/>
            </p14:nvContentPartPr>
            <p14:xfrm>
              <a:off x="7704820" y="4790076"/>
              <a:ext cx="368280" cy="376560"/>
            </p14:xfrm>
          </p:contentPart>
        </mc:Choice>
        <mc:Fallback>
          <p:pic>
            <p:nvPicPr>
              <p:cNvPr id="189" name="Ink 188">
                <a:extLst>
                  <a:ext uri="{FF2B5EF4-FFF2-40B4-BE49-F238E27FC236}">
                    <a16:creationId xmlns:a16="http://schemas.microsoft.com/office/drawing/2014/main" id="{424ED7DD-79DB-5B2C-7581-31FEC2A042EE}"/>
                  </a:ext>
                </a:extLst>
              </p:cNvPr>
              <p:cNvPicPr/>
              <p:nvPr/>
            </p:nvPicPr>
            <p:blipFill>
              <a:blip r:embed="rId60"/>
              <a:stretch>
                <a:fillRect/>
              </a:stretch>
            </p:blipFill>
            <p:spPr>
              <a:xfrm>
                <a:off x="7689340" y="4774596"/>
                <a:ext cx="39888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90" name="Ink 189">
                <a:extLst>
                  <a:ext uri="{FF2B5EF4-FFF2-40B4-BE49-F238E27FC236}">
                    <a16:creationId xmlns:a16="http://schemas.microsoft.com/office/drawing/2014/main" id="{0885BEAD-FF53-7022-6DCB-109449A79034}"/>
                  </a:ext>
                </a:extLst>
              </p14:cNvPr>
              <p14:cNvContentPartPr/>
              <p14:nvPr/>
            </p14:nvContentPartPr>
            <p14:xfrm>
              <a:off x="6768100" y="3983316"/>
              <a:ext cx="513720" cy="597960"/>
            </p14:xfrm>
          </p:contentPart>
        </mc:Choice>
        <mc:Fallback>
          <p:pic>
            <p:nvPicPr>
              <p:cNvPr id="190" name="Ink 189">
                <a:extLst>
                  <a:ext uri="{FF2B5EF4-FFF2-40B4-BE49-F238E27FC236}">
                    <a16:creationId xmlns:a16="http://schemas.microsoft.com/office/drawing/2014/main" id="{0885BEAD-FF53-7022-6DCB-109449A79034}"/>
                  </a:ext>
                </a:extLst>
              </p:cNvPr>
              <p:cNvPicPr/>
              <p:nvPr/>
            </p:nvPicPr>
            <p:blipFill>
              <a:blip r:embed="rId62"/>
              <a:stretch>
                <a:fillRect/>
              </a:stretch>
            </p:blipFill>
            <p:spPr>
              <a:xfrm>
                <a:off x="6752980" y="3968196"/>
                <a:ext cx="543960" cy="6285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96" name="Ink 195">
                <a:extLst>
                  <a:ext uri="{FF2B5EF4-FFF2-40B4-BE49-F238E27FC236}">
                    <a16:creationId xmlns:a16="http://schemas.microsoft.com/office/drawing/2014/main" id="{BE8DD340-E592-4440-E8D9-BA183ACECBAB}"/>
                  </a:ext>
                </a:extLst>
              </p14:cNvPr>
              <p14:cNvContentPartPr/>
              <p14:nvPr/>
            </p14:nvContentPartPr>
            <p14:xfrm>
              <a:off x="156700" y="3548436"/>
              <a:ext cx="1040040" cy="622080"/>
            </p14:xfrm>
          </p:contentPart>
        </mc:Choice>
        <mc:Fallback>
          <p:pic>
            <p:nvPicPr>
              <p:cNvPr id="196" name="Ink 195">
                <a:extLst>
                  <a:ext uri="{FF2B5EF4-FFF2-40B4-BE49-F238E27FC236}">
                    <a16:creationId xmlns:a16="http://schemas.microsoft.com/office/drawing/2014/main" id="{BE8DD340-E592-4440-E8D9-BA183ACECBAB}"/>
                  </a:ext>
                </a:extLst>
              </p:cNvPr>
              <p:cNvPicPr/>
              <p:nvPr/>
            </p:nvPicPr>
            <p:blipFill>
              <a:blip r:embed="rId64"/>
              <a:stretch>
                <a:fillRect/>
              </a:stretch>
            </p:blipFill>
            <p:spPr>
              <a:xfrm>
                <a:off x="136180" y="3527916"/>
                <a:ext cx="1075680" cy="6577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03" name="Ink 202">
                <a:extLst>
                  <a:ext uri="{FF2B5EF4-FFF2-40B4-BE49-F238E27FC236}">
                    <a16:creationId xmlns:a16="http://schemas.microsoft.com/office/drawing/2014/main" id="{DF279095-D7D1-4D42-F1D3-A5C69911DC78}"/>
                  </a:ext>
                </a:extLst>
              </p14:cNvPr>
              <p14:cNvContentPartPr/>
              <p14:nvPr/>
            </p14:nvContentPartPr>
            <p14:xfrm>
              <a:off x="6344740" y="6231516"/>
              <a:ext cx="622800" cy="360720"/>
            </p14:xfrm>
          </p:contentPart>
        </mc:Choice>
        <mc:Fallback>
          <p:pic>
            <p:nvPicPr>
              <p:cNvPr id="203" name="Ink 202">
                <a:extLst>
                  <a:ext uri="{FF2B5EF4-FFF2-40B4-BE49-F238E27FC236}">
                    <a16:creationId xmlns:a16="http://schemas.microsoft.com/office/drawing/2014/main" id="{DF279095-D7D1-4D42-F1D3-A5C69911DC78}"/>
                  </a:ext>
                </a:extLst>
              </p:cNvPr>
              <p:cNvPicPr/>
              <p:nvPr/>
            </p:nvPicPr>
            <p:blipFill>
              <a:blip r:embed="rId66"/>
              <a:stretch>
                <a:fillRect/>
              </a:stretch>
            </p:blipFill>
            <p:spPr>
              <a:xfrm>
                <a:off x="6329620" y="6216396"/>
                <a:ext cx="65340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04" name="Ink 203">
                <a:extLst>
                  <a:ext uri="{FF2B5EF4-FFF2-40B4-BE49-F238E27FC236}">
                    <a16:creationId xmlns:a16="http://schemas.microsoft.com/office/drawing/2014/main" id="{323A61CD-554E-2DF5-A607-86EAB120A55D}"/>
                  </a:ext>
                </a:extLst>
              </p14:cNvPr>
              <p14:cNvContentPartPr/>
              <p14:nvPr/>
            </p14:nvContentPartPr>
            <p14:xfrm>
              <a:off x="5923540" y="5284356"/>
              <a:ext cx="434160" cy="255960"/>
            </p14:xfrm>
          </p:contentPart>
        </mc:Choice>
        <mc:Fallback>
          <p:pic>
            <p:nvPicPr>
              <p:cNvPr id="204" name="Ink 203">
                <a:extLst>
                  <a:ext uri="{FF2B5EF4-FFF2-40B4-BE49-F238E27FC236}">
                    <a16:creationId xmlns:a16="http://schemas.microsoft.com/office/drawing/2014/main" id="{323A61CD-554E-2DF5-A607-86EAB120A55D}"/>
                  </a:ext>
                </a:extLst>
              </p:cNvPr>
              <p:cNvPicPr/>
              <p:nvPr/>
            </p:nvPicPr>
            <p:blipFill>
              <a:blip r:embed="rId68"/>
              <a:stretch>
                <a:fillRect/>
              </a:stretch>
            </p:blipFill>
            <p:spPr>
              <a:xfrm>
                <a:off x="5908420" y="5269215"/>
                <a:ext cx="464400" cy="286603"/>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205" name="Ink 204">
                <a:extLst>
                  <a:ext uri="{FF2B5EF4-FFF2-40B4-BE49-F238E27FC236}">
                    <a16:creationId xmlns:a16="http://schemas.microsoft.com/office/drawing/2014/main" id="{24D5D6B3-1D4E-72EB-474D-62339CC45DF1}"/>
                  </a:ext>
                </a:extLst>
              </p14:cNvPr>
              <p14:cNvContentPartPr/>
              <p14:nvPr/>
            </p14:nvContentPartPr>
            <p14:xfrm>
              <a:off x="4683340" y="4649676"/>
              <a:ext cx="566280" cy="224280"/>
            </p14:xfrm>
          </p:contentPart>
        </mc:Choice>
        <mc:Fallback>
          <p:pic>
            <p:nvPicPr>
              <p:cNvPr id="205" name="Ink 204">
                <a:extLst>
                  <a:ext uri="{FF2B5EF4-FFF2-40B4-BE49-F238E27FC236}">
                    <a16:creationId xmlns:a16="http://schemas.microsoft.com/office/drawing/2014/main" id="{24D5D6B3-1D4E-72EB-474D-62339CC45DF1}"/>
                  </a:ext>
                </a:extLst>
              </p:cNvPr>
              <p:cNvPicPr/>
              <p:nvPr/>
            </p:nvPicPr>
            <p:blipFill>
              <a:blip r:embed="rId70"/>
              <a:stretch>
                <a:fillRect/>
              </a:stretch>
            </p:blipFill>
            <p:spPr>
              <a:xfrm>
                <a:off x="4668220" y="4634221"/>
                <a:ext cx="596520" cy="254472"/>
              </a:xfrm>
              <a:prstGeom prst="rect">
                <a:avLst/>
              </a:prstGeom>
            </p:spPr>
          </p:pic>
        </mc:Fallback>
      </mc:AlternateContent>
    </p:spTree>
    <p:extLst>
      <p:ext uri="{BB962C8B-B14F-4D97-AF65-F5344CB8AC3E}">
        <p14:creationId xmlns:p14="http://schemas.microsoft.com/office/powerpoint/2010/main" val="2827044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FA08-522D-A923-72F8-18CB337C86E3}"/>
              </a:ext>
            </a:extLst>
          </p:cNvPr>
          <p:cNvSpPr>
            <a:spLocks noGrp="1"/>
          </p:cNvSpPr>
          <p:nvPr>
            <p:ph type="title"/>
          </p:nvPr>
        </p:nvSpPr>
        <p:spPr/>
        <p:txBody>
          <a:bodyPr/>
          <a:lstStyle/>
          <a:p>
            <a:r>
              <a:rPr lang="en-GB" dirty="0"/>
              <a:t>Marginalisation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A6146F-198C-283E-5883-0E1DB2F595F7}"/>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m:oMathPara>
                </a14:m>
                <a:endParaRPr lang="en-GB" dirty="0"/>
              </a:p>
              <a:p>
                <a:pPr marL="0" indent="0">
                  <a:buNone/>
                </a:pPr>
                <a:r>
                  <a:rPr lang="en-GB" dirty="0"/>
                  <a:t>This means to find 𝑃(𝑋=𝑥), we sum all the probability values where 𝑋=𝑥 occurs with all possible values of 𝑌.</a:t>
                </a:r>
              </a:p>
              <a:p>
                <a:pPr marL="0" indent="0">
                  <a:buNone/>
                </a:pPr>
                <a:r>
                  <a:rPr lang="en-GB" dirty="0"/>
                  <a:t>This makes sense, intuitively. To see how, let’s say 𝑌 can take on 𝑛 values: 𝑦</a:t>
                </a:r>
                <a:r>
                  <a:rPr lang="en-GB" baseline="-25000" dirty="0"/>
                  <a:t>1</a:t>
                </a:r>
                <a:r>
                  <a:rPr lang="en-GB" dirty="0"/>
                  <a:t>,𝑦</a:t>
                </a:r>
                <a:r>
                  <a:rPr lang="en-GB" baseline="-25000" dirty="0"/>
                  <a:t>2</a:t>
                </a:r>
                <a:r>
                  <a:rPr lang="en-GB" dirty="0"/>
                  <a:t>,…,𝑦</a:t>
                </a:r>
                <a:r>
                  <a:rPr lang="en-GB" baseline="-25000" dirty="0"/>
                  <a:t>𝑛</a:t>
                </a:r>
                <a:r>
                  <a:rPr lang="en-GB" dirty="0"/>
                  <a:t>.</a:t>
                </a:r>
              </a:p>
              <a:p>
                <a:pPr marL="0" indent="0">
                  <a:buNone/>
                </a:pPr>
                <a:r>
                  <a:rPr lang="en-GB" dirty="0"/>
                  <a:t>We can find how often 𝑋=𝑥 occurs if we consider how often 𝑋=𝑥 occurs with each individual value of 𝑌, and sum up all such values to get the total value of the “often-ness” of 𝑋.</a:t>
                </a:r>
              </a:p>
              <a:p>
                <a:endParaRPr lang="en-GB" dirty="0"/>
              </a:p>
            </p:txBody>
          </p:sp>
        </mc:Choice>
        <mc:Fallback xmlns="">
          <p:sp>
            <p:nvSpPr>
              <p:cNvPr id="3" name="Content Placeholder 2">
                <a:extLst>
                  <a:ext uri="{FF2B5EF4-FFF2-40B4-BE49-F238E27FC236}">
                    <a16:creationId xmlns:a16="http://schemas.microsoft.com/office/drawing/2014/main" id="{51A6146F-198C-283E-5883-0E1DB2F595F7}"/>
                  </a:ext>
                </a:extLst>
              </p:cNvPr>
              <p:cNvSpPr>
                <a:spLocks noGrp="1" noRot="1" noChangeAspect="1" noMove="1" noResize="1" noEditPoints="1" noAdjustHandles="1" noChangeArrowheads="1" noChangeShapeType="1" noTextEdit="1"/>
              </p:cNvSpPr>
              <p:nvPr>
                <p:ph idx="1"/>
              </p:nvPr>
            </p:nvSpPr>
            <p:spPr>
              <a:blipFill>
                <a:blip r:embed="rId2"/>
                <a:stretch>
                  <a:fillRect l="-772" t="-2568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16F3DFEE-6B77-0049-ACEF-029C45503711}"/>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sp>
        <p:nvSpPr>
          <p:cNvPr id="5" name="TextBox 4">
            <a:extLst>
              <a:ext uri="{FF2B5EF4-FFF2-40B4-BE49-F238E27FC236}">
                <a16:creationId xmlns:a16="http://schemas.microsoft.com/office/drawing/2014/main" id="{21B1134B-81D1-D401-48F0-EA1B4CEBF3C7}"/>
              </a:ext>
            </a:extLst>
          </p:cNvPr>
          <p:cNvSpPr txBox="1"/>
          <p:nvPr/>
        </p:nvSpPr>
        <p:spPr>
          <a:xfrm>
            <a:off x="711201" y="6266578"/>
            <a:ext cx="5486400" cy="246221"/>
          </a:xfrm>
          <a:prstGeom prst="rect">
            <a:avLst/>
          </a:prstGeom>
          <a:noFill/>
        </p:spPr>
        <p:txBody>
          <a:bodyPr wrap="square">
            <a:spAutoFit/>
          </a:bodyPr>
          <a:lstStyle/>
          <a:p>
            <a:r>
              <a:rPr lang="en-GB" sz="1000" dirty="0">
                <a:latin typeface="Gill Sans MT" panose="020B0502020104020203" pitchFamily="34" charset="77"/>
              </a:rPr>
              <a:t>Adapted from Rohan Saxena, Quora, https://</a:t>
            </a:r>
            <a:r>
              <a:rPr lang="en-GB" sz="1000" dirty="0" err="1">
                <a:latin typeface="Gill Sans MT" panose="020B0502020104020203" pitchFamily="34" charset="77"/>
              </a:rPr>
              <a:t>qr.ae</a:t>
            </a:r>
            <a:r>
              <a:rPr lang="en-GB" sz="1000" dirty="0">
                <a:latin typeface="Gill Sans MT" panose="020B0502020104020203" pitchFamily="34" charset="77"/>
              </a:rPr>
              <a:t>/</a:t>
            </a:r>
            <a:r>
              <a:rPr lang="en-GB" sz="1000" dirty="0" err="1">
                <a:latin typeface="Gill Sans MT" panose="020B0502020104020203" pitchFamily="34" charset="77"/>
              </a:rPr>
              <a:t>pvjMYC</a:t>
            </a:r>
            <a:endParaRPr lang="en-GB" sz="1000" dirty="0">
              <a:latin typeface="Gill Sans MT" panose="020B0502020104020203" pitchFamily="34" charset="77"/>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0EF3038-2EA0-114B-7B1A-1BA57963B651}"/>
                  </a:ext>
                </a:extLst>
              </p14:cNvPr>
              <p14:cNvContentPartPr/>
              <p14:nvPr/>
            </p14:nvContentPartPr>
            <p14:xfrm>
              <a:off x="1617480" y="4130280"/>
              <a:ext cx="7711560" cy="481320"/>
            </p14:xfrm>
          </p:contentPart>
        </mc:Choice>
        <mc:Fallback xmlns="">
          <p:pic>
            <p:nvPicPr>
              <p:cNvPr id="6" name="Ink 5">
                <a:extLst>
                  <a:ext uri="{FF2B5EF4-FFF2-40B4-BE49-F238E27FC236}">
                    <a16:creationId xmlns:a16="http://schemas.microsoft.com/office/drawing/2014/main" id="{00EF3038-2EA0-114B-7B1A-1BA57963B651}"/>
                  </a:ext>
                </a:extLst>
              </p:cNvPr>
              <p:cNvPicPr/>
              <p:nvPr/>
            </p:nvPicPr>
            <p:blipFill>
              <a:blip r:embed="rId4"/>
              <a:stretch>
                <a:fillRect/>
              </a:stretch>
            </p:blipFill>
            <p:spPr>
              <a:xfrm>
                <a:off x="1608120" y="4120920"/>
                <a:ext cx="7730280" cy="500040"/>
              </a:xfrm>
              <a:prstGeom prst="rect">
                <a:avLst/>
              </a:prstGeom>
            </p:spPr>
          </p:pic>
        </mc:Fallback>
      </mc:AlternateContent>
    </p:spTree>
    <p:extLst>
      <p:ext uri="{BB962C8B-B14F-4D97-AF65-F5344CB8AC3E}">
        <p14:creationId xmlns:p14="http://schemas.microsoft.com/office/powerpoint/2010/main" val="194509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3A662-CAAD-AE02-C809-E6C125C0B167}"/>
              </a:ext>
            </a:extLst>
          </p:cNvPr>
          <p:cNvSpPr>
            <a:spLocks noGrp="1"/>
          </p:cNvSpPr>
          <p:nvPr>
            <p:ph type="title"/>
          </p:nvPr>
        </p:nvSpPr>
        <p:spPr/>
        <p:txBody>
          <a:bodyPr/>
          <a:lstStyle/>
          <a:p>
            <a:r>
              <a:rPr lang="en-GB" dirty="0">
                <a:effectLst/>
              </a:rPr>
              <a:t>Conditional probability</a:t>
            </a:r>
            <a:endParaRPr lang="en-US" dirty="0"/>
          </a:p>
        </p:txBody>
      </p:sp>
      <p:sp>
        <p:nvSpPr>
          <p:cNvPr id="3" name="Content Placeholder 2">
            <a:extLst>
              <a:ext uri="{FF2B5EF4-FFF2-40B4-BE49-F238E27FC236}">
                <a16:creationId xmlns:a16="http://schemas.microsoft.com/office/drawing/2014/main" id="{5B0F77EB-8808-E4AA-5EAD-B71FC9D0677C}"/>
              </a:ext>
            </a:extLst>
          </p:cNvPr>
          <p:cNvSpPr>
            <a:spLocks noGrp="1"/>
          </p:cNvSpPr>
          <p:nvPr>
            <p:ph idx="1"/>
          </p:nvPr>
        </p:nvSpPr>
        <p:spPr/>
        <p:txBody>
          <a:bodyPr/>
          <a:lstStyle/>
          <a:p>
            <a:r>
              <a:rPr lang="en-GB" dirty="0">
                <a:effectLst/>
              </a:rPr>
              <a:t>We define the conditional probability of event A, given that event B is true, as follows:</a:t>
            </a:r>
          </a:p>
          <a:p>
            <a:endParaRPr lang="en-US" dirty="0"/>
          </a:p>
        </p:txBody>
      </p:sp>
      <p:sp>
        <p:nvSpPr>
          <p:cNvPr id="4" name="Slide Number Placeholder 3">
            <a:extLst>
              <a:ext uri="{FF2B5EF4-FFF2-40B4-BE49-F238E27FC236}">
                <a16:creationId xmlns:a16="http://schemas.microsoft.com/office/drawing/2014/main" id="{577785AF-D66D-86B8-B220-3DCC04712599}"/>
              </a:ext>
            </a:extLst>
          </p:cNvPr>
          <p:cNvSpPr>
            <a:spLocks noGrp="1"/>
          </p:cNvSpPr>
          <p:nvPr>
            <p:ph type="sldNum" sz="quarter" idx="12"/>
          </p:nvPr>
        </p:nvSpPr>
        <p:spPr/>
        <p:txBody>
          <a:bodyPr/>
          <a:lstStyle/>
          <a:p>
            <a:fld id="{44E22EE9-B8A0-0641-9265-052CFE9B95A7}" type="slidenum">
              <a:rPr lang="en-GB" altLang="en-US" smtClean="0"/>
              <a:pPr/>
              <a:t>16</a:t>
            </a:fld>
            <a:endParaRPr lang="en-GB" altLang="en-US" dirty="0"/>
          </a:p>
        </p:txBody>
      </p:sp>
      <p:pic>
        <p:nvPicPr>
          <p:cNvPr id="6" name="Picture 5" descr="Text, whiteboard&#10;&#10;Description automatically generated">
            <a:extLst>
              <a:ext uri="{FF2B5EF4-FFF2-40B4-BE49-F238E27FC236}">
                <a16:creationId xmlns:a16="http://schemas.microsoft.com/office/drawing/2014/main" id="{A91DFCFB-4FB2-ED96-78ED-69A631397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074" y="2258040"/>
            <a:ext cx="5596122" cy="1427976"/>
          </a:xfrm>
          <a:prstGeom prst="rect">
            <a:avLst/>
          </a:prstGeom>
        </p:spPr>
      </p:pic>
      <p:sp>
        <p:nvSpPr>
          <p:cNvPr id="5" name="Oval 4">
            <a:extLst>
              <a:ext uri="{FF2B5EF4-FFF2-40B4-BE49-F238E27FC236}">
                <a16:creationId xmlns:a16="http://schemas.microsoft.com/office/drawing/2014/main" id="{21BDA4E5-1348-9B2D-CE5A-84CA682EDDE1}"/>
              </a:ext>
            </a:extLst>
          </p:cNvPr>
          <p:cNvSpPr/>
          <p:nvPr/>
        </p:nvSpPr>
        <p:spPr>
          <a:xfrm>
            <a:off x="4454218" y="3863167"/>
            <a:ext cx="1489591" cy="1425734"/>
          </a:xfrm>
          <a:prstGeom prst="ellipse">
            <a:avLst/>
          </a:prstGeom>
          <a:solidFill>
            <a:srgbClr val="FF0000">
              <a:alpha val="214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97D53D84-EC46-A4CE-2BA9-E3B34F240D35}"/>
              </a:ext>
            </a:extLst>
          </p:cNvPr>
          <p:cNvSpPr/>
          <p:nvPr/>
        </p:nvSpPr>
        <p:spPr>
          <a:xfrm>
            <a:off x="5577543" y="3838416"/>
            <a:ext cx="1489591" cy="1425734"/>
          </a:xfrm>
          <a:prstGeom prst="ellipse">
            <a:avLst/>
          </a:prstGeom>
          <a:solidFill>
            <a:srgbClr val="0070C0">
              <a:alpha val="214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cxnSp>
        <p:nvCxnSpPr>
          <p:cNvPr id="9" name="Straight Arrow Connector 8">
            <a:extLst>
              <a:ext uri="{FF2B5EF4-FFF2-40B4-BE49-F238E27FC236}">
                <a16:creationId xmlns:a16="http://schemas.microsoft.com/office/drawing/2014/main" id="{F7920E94-B952-0568-C076-D06278DFB0F4}"/>
              </a:ext>
            </a:extLst>
          </p:cNvPr>
          <p:cNvCxnSpPr>
            <a:cxnSpLocks/>
          </p:cNvCxnSpPr>
          <p:nvPr/>
        </p:nvCxnSpPr>
        <p:spPr>
          <a:xfrm>
            <a:off x="5750362" y="4553361"/>
            <a:ext cx="2160240" cy="8631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1EB6F0-F56B-8142-737F-2213F32DDC23}"/>
              </a:ext>
            </a:extLst>
          </p:cNvPr>
          <p:cNvSpPr txBox="1"/>
          <p:nvPr/>
        </p:nvSpPr>
        <p:spPr>
          <a:xfrm>
            <a:off x="7825542" y="5347351"/>
            <a:ext cx="902811" cy="369332"/>
          </a:xfrm>
          <a:prstGeom prst="rect">
            <a:avLst/>
          </a:prstGeom>
          <a:noFill/>
        </p:spPr>
        <p:txBody>
          <a:bodyPr wrap="none" rtlCol="0">
            <a:spAutoFit/>
          </a:bodyPr>
          <a:lstStyle/>
          <a:p>
            <a:r>
              <a:rPr lang="en-GB" dirty="0"/>
              <a:t>p(A,B) </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C5DE4D0-06B5-9FE2-4F57-43AAB0646BF0}"/>
                  </a:ext>
                </a:extLst>
              </p14:cNvPr>
              <p14:cNvContentPartPr/>
              <p14:nvPr/>
            </p14:nvContentPartPr>
            <p14:xfrm>
              <a:off x="1746000" y="1695240"/>
              <a:ext cx="9494640" cy="3627720"/>
            </p14:xfrm>
          </p:contentPart>
        </mc:Choice>
        <mc:Fallback xmlns="">
          <p:pic>
            <p:nvPicPr>
              <p:cNvPr id="8" name="Ink 7">
                <a:extLst>
                  <a:ext uri="{FF2B5EF4-FFF2-40B4-BE49-F238E27FC236}">
                    <a16:creationId xmlns:a16="http://schemas.microsoft.com/office/drawing/2014/main" id="{EC5DE4D0-06B5-9FE2-4F57-43AAB0646BF0}"/>
                  </a:ext>
                </a:extLst>
              </p:cNvPr>
              <p:cNvPicPr/>
              <p:nvPr/>
            </p:nvPicPr>
            <p:blipFill>
              <a:blip r:embed="rId4"/>
              <a:stretch>
                <a:fillRect/>
              </a:stretch>
            </p:blipFill>
            <p:spPr>
              <a:xfrm>
                <a:off x="1736640" y="1685880"/>
                <a:ext cx="9513360" cy="3646440"/>
              </a:xfrm>
              <a:prstGeom prst="rect">
                <a:avLst/>
              </a:prstGeom>
            </p:spPr>
          </p:pic>
        </mc:Fallback>
      </mc:AlternateContent>
    </p:spTree>
    <p:extLst>
      <p:ext uri="{BB962C8B-B14F-4D97-AF65-F5344CB8AC3E}">
        <p14:creationId xmlns:p14="http://schemas.microsoft.com/office/powerpoint/2010/main" val="4002407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A235-2B39-F770-1149-AF82306A9FBA}"/>
              </a:ext>
            </a:extLst>
          </p:cNvPr>
          <p:cNvSpPr>
            <a:spLocks noGrp="1"/>
          </p:cNvSpPr>
          <p:nvPr>
            <p:ph type="title"/>
          </p:nvPr>
        </p:nvSpPr>
        <p:spPr/>
        <p:txBody>
          <a:bodyPr/>
          <a:lstStyle/>
          <a:p>
            <a:r>
              <a:rPr lang="en-GB" dirty="0"/>
              <a:t>Bayes Rule </a:t>
            </a:r>
          </a:p>
        </p:txBody>
      </p:sp>
      <p:sp>
        <p:nvSpPr>
          <p:cNvPr id="3" name="Slide Number Placeholder 2">
            <a:extLst>
              <a:ext uri="{FF2B5EF4-FFF2-40B4-BE49-F238E27FC236}">
                <a16:creationId xmlns:a16="http://schemas.microsoft.com/office/drawing/2014/main" id="{42E490CA-BFBA-FC2E-491D-2FBAF857B18F}"/>
              </a:ext>
            </a:extLst>
          </p:cNvPr>
          <p:cNvSpPr>
            <a:spLocks noGrp="1"/>
          </p:cNvSpPr>
          <p:nvPr>
            <p:ph type="sldNum" sz="quarter" idx="12"/>
          </p:nvPr>
        </p:nvSpPr>
        <p:spPr/>
        <p:txBody>
          <a:bodyPr/>
          <a:lstStyle/>
          <a:p>
            <a:fld id="{BB98F552-A29D-2D4E-8192-F20670493719}" type="slidenum">
              <a:rPr lang="en-GB" altLang="en-US" smtClean="0"/>
              <a:pPr/>
              <a:t>17</a:t>
            </a:fld>
            <a:endParaRPr lang="en-GB"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0C198F-9DC4-239A-2C29-19695128A52B}"/>
                  </a:ext>
                </a:extLst>
              </p:cNvPr>
              <p:cNvSpPr txBox="1"/>
              <p:nvPr/>
            </p:nvSpPr>
            <p:spPr>
              <a:xfrm>
                <a:off x="3257248" y="2478495"/>
                <a:ext cx="5152500" cy="13440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840" i="1">
                          <a:latin typeface="Cambria Math" panose="02040503050406030204" pitchFamily="18" charset="0"/>
                        </a:rPr>
                        <m:t>𝑝</m:t>
                      </m:r>
                      <m:d>
                        <m:dPr>
                          <m:ctrlPr>
                            <a:rPr lang="en-GB" sz="3840" i="1">
                              <a:latin typeface="Cambria Math" panose="02040503050406030204" pitchFamily="18" charset="0"/>
                            </a:rPr>
                          </m:ctrlPr>
                        </m:dPr>
                        <m:e>
                          <m:r>
                            <a:rPr lang="en-GB" sz="3840" i="1">
                              <a:latin typeface="Cambria Math" panose="02040503050406030204" pitchFamily="18" charset="0"/>
                            </a:rPr>
                            <m:t>𝐴</m:t>
                          </m:r>
                        </m:e>
                        <m:e>
                          <m:r>
                            <a:rPr lang="en-GB" sz="3840" i="1">
                              <a:latin typeface="Cambria Math" panose="02040503050406030204" pitchFamily="18" charset="0"/>
                            </a:rPr>
                            <m:t>𝐵</m:t>
                          </m:r>
                        </m:e>
                      </m:d>
                      <m:r>
                        <a:rPr lang="el-GR" sz="3840" i="1">
                          <a:latin typeface="Cambria Math" panose="02040503050406030204" pitchFamily="18" charset="0"/>
                        </a:rPr>
                        <m:t>=</m:t>
                      </m:r>
                      <m:f>
                        <m:fPr>
                          <m:ctrlPr>
                            <a:rPr lang="el-GR" sz="3840" i="1">
                              <a:latin typeface="Cambria Math" panose="02040503050406030204" pitchFamily="18" charset="0"/>
                            </a:rPr>
                          </m:ctrlPr>
                        </m:fPr>
                        <m:num>
                          <m:r>
                            <a:rPr lang="en-GB" sz="3840" i="1">
                              <a:latin typeface="Cambria Math" panose="02040503050406030204" pitchFamily="18" charset="0"/>
                            </a:rPr>
                            <m:t>𝑝</m:t>
                          </m:r>
                          <m:d>
                            <m:dPr>
                              <m:ctrlPr>
                                <a:rPr lang="en-GB" sz="3840" i="1">
                                  <a:latin typeface="Cambria Math" panose="02040503050406030204" pitchFamily="18" charset="0"/>
                                </a:rPr>
                              </m:ctrlPr>
                            </m:dPr>
                            <m:e>
                              <m:r>
                                <a:rPr lang="en-GB" sz="3840" i="1">
                                  <a:latin typeface="Cambria Math" panose="02040503050406030204" pitchFamily="18" charset="0"/>
                                </a:rPr>
                                <m:t>𝐵</m:t>
                              </m:r>
                            </m:e>
                            <m:e>
                              <m:r>
                                <a:rPr lang="en-GB" sz="3840" i="1">
                                  <a:latin typeface="Cambria Math" panose="02040503050406030204" pitchFamily="18" charset="0"/>
                                </a:rPr>
                                <m:t>𝐴</m:t>
                              </m:r>
                            </m:e>
                          </m:d>
                          <m:r>
                            <a:rPr lang="en-GB" sz="3840" i="1">
                              <a:latin typeface="Cambria Math" panose="02040503050406030204" pitchFamily="18" charset="0"/>
                            </a:rPr>
                            <m:t>. </m:t>
                          </m:r>
                          <m:r>
                            <a:rPr lang="en-GB" sz="3840" i="1">
                              <a:latin typeface="Cambria Math" panose="02040503050406030204" pitchFamily="18" charset="0"/>
                            </a:rPr>
                            <m:t>𝑝</m:t>
                          </m:r>
                          <m:r>
                            <a:rPr lang="en-GB" sz="3840" i="1">
                              <a:latin typeface="Cambria Math" panose="02040503050406030204" pitchFamily="18" charset="0"/>
                            </a:rPr>
                            <m:t>(</m:t>
                          </m:r>
                          <m:r>
                            <a:rPr lang="en-GB" sz="3840" i="1">
                              <a:latin typeface="Cambria Math" panose="02040503050406030204" pitchFamily="18" charset="0"/>
                            </a:rPr>
                            <m:t>𝐴</m:t>
                          </m:r>
                          <m:r>
                            <a:rPr lang="en-GB" sz="3840" i="1">
                              <a:latin typeface="Cambria Math" panose="02040503050406030204" pitchFamily="18" charset="0"/>
                            </a:rPr>
                            <m:t>)</m:t>
                          </m:r>
                        </m:num>
                        <m:den>
                          <m:r>
                            <a:rPr lang="en-GB" sz="3840" i="1">
                              <a:latin typeface="Cambria Math" panose="02040503050406030204" pitchFamily="18" charset="0"/>
                            </a:rPr>
                            <m:t>𝑝</m:t>
                          </m:r>
                          <m:r>
                            <a:rPr lang="en-GB" sz="3840" i="1">
                              <a:latin typeface="Cambria Math" panose="02040503050406030204" pitchFamily="18" charset="0"/>
                            </a:rPr>
                            <m:t>(</m:t>
                          </m:r>
                          <m:r>
                            <a:rPr lang="en-GB" sz="3840" i="1">
                              <a:latin typeface="Cambria Math" panose="02040503050406030204" pitchFamily="18" charset="0"/>
                            </a:rPr>
                            <m:t>𝐵</m:t>
                          </m:r>
                          <m:r>
                            <a:rPr lang="en-GB" sz="3840" i="1">
                              <a:latin typeface="Cambria Math" panose="02040503050406030204" pitchFamily="18" charset="0"/>
                            </a:rPr>
                            <m:t>)</m:t>
                          </m:r>
                        </m:den>
                      </m:f>
                    </m:oMath>
                  </m:oMathPara>
                </a14:m>
                <a:endParaRPr lang="en-GB" dirty="0"/>
              </a:p>
            </p:txBody>
          </p:sp>
        </mc:Choice>
        <mc:Fallback xmlns="">
          <p:sp>
            <p:nvSpPr>
              <p:cNvPr id="4" name="TextBox 3">
                <a:extLst>
                  <a:ext uri="{FF2B5EF4-FFF2-40B4-BE49-F238E27FC236}">
                    <a16:creationId xmlns:a16="http://schemas.microsoft.com/office/drawing/2014/main" id="{380C198F-9DC4-239A-2C29-19695128A52B}"/>
                  </a:ext>
                </a:extLst>
              </p:cNvPr>
              <p:cNvSpPr txBox="1">
                <a:spLocks noRot="1" noChangeAspect="1" noMove="1" noResize="1" noEditPoints="1" noAdjustHandles="1" noChangeArrowheads="1" noChangeShapeType="1" noTextEdit="1"/>
              </p:cNvSpPr>
              <p:nvPr/>
            </p:nvSpPr>
            <p:spPr>
              <a:xfrm>
                <a:off x="3257248" y="2478495"/>
                <a:ext cx="5152500" cy="1344086"/>
              </a:xfrm>
              <a:prstGeom prst="rect">
                <a:avLst/>
              </a:prstGeom>
              <a:blipFill>
                <a:blip r:embed="rId2"/>
                <a:stretch>
                  <a:fillRect r="-737" b="-13208"/>
                </a:stretch>
              </a:blipFill>
            </p:spPr>
            <p:txBody>
              <a:bodyPr/>
              <a:lstStyle/>
              <a:p>
                <a:r>
                  <a:rPr lang="en-GB">
                    <a:noFill/>
                  </a:rPr>
                  <a:t> </a:t>
                </a:r>
              </a:p>
            </p:txBody>
          </p:sp>
        </mc:Fallback>
      </mc:AlternateContent>
      <p:sp>
        <p:nvSpPr>
          <p:cNvPr id="5" name="Rounded Rectangular Callout 4">
            <a:extLst>
              <a:ext uri="{FF2B5EF4-FFF2-40B4-BE49-F238E27FC236}">
                <a16:creationId xmlns:a16="http://schemas.microsoft.com/office/drawing/2014/main" id="{12B4F7C0-EB28-D84E-139A-989B8656F1D6}"/>
              </a:ext>
            </a:extLst>
          </p:cNvPr>
          <p:cNvSpPr/>
          <p:nvPr/>
        </p:nvSpPr>
        <p:spPr>
          <a:xfrm>
            <a:off x="1689110" y="1739600"/>
            <a:ext cx="1568137" cy="735178"/>
          </a:xfrm>
          <a:prstGeom prst="wedgeRoundRectCallout">
            <a:avLst>
              <a:gd name="adj1" fmla="val 68608"/>
              <a:gd name="adj2" fmla="val 107623"/>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Posterior</a:t>
            </a:r>
          </a:p>
        </p:txBody>
      </p:sp>
      <p:sp>
        <p:nvSpPr>
          <p:cNvPr id="6" name="Rounded Rectangular Callout 5">
            <a:extLst>
              <a:ext uri="{FF2B5EF4-FFF2-40B4-BE49-F238E27FC236}">
                <a16:creationId xmlns:a16="http://schemas.microsoft.com/office/drawing/2014/main" id="{E1585D8D-AB70-4CBE-8ECE-18D798FA99AB}"/>
              </a:ext>
            </a:extLst>
          </p:cNvPr>
          <p:cNvSpPr/>
          <p:nvPr/>
        </p:nvSpPr>
        <p:spPr>
          <a:xfrm>
            <a:off x="4364971" y="1268760"/>
            <a:ext cx="1568137" cy="735178"/>
          </a:xfrm>
          <a:prstGeom prst="wedgeRoundRectCallout">
            <a:avLst>
              <a:gd name="adj1" fmla="val 68608"/>
              <a:gd name="adj2" fmla="val 107623"/>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Likelihood</a:t>
            </a:r>
          </a:p>
        </p:txBody>
      </p:sp>
      <p:sp>
        <p:nvSpPr>
          <p:cNvPr id="7" name="Rounded Rectangular Callout 6">
            <a:extLst>
              <a:ext uri="{FF2B5EF4-FFF2-40B4-BE49-F238E27FC236}">
                <a16:creationId xmlns:a16="http://schemas.microsoft.com/office/drawing/2014/main" id="{3356BD59-FE16-1E16-0EBC-7A52589BA653}"/>
              </a:ext>
            </a:extLst>
          </p:cNvPr>
          <p:cNvSpPr/>
          <p:nvPr/>
        </p:nvSpPr>
        <p:spPr>
          <a:xfrm>
            <a:off x="7737783" y="1268760"/>
            <a:ext cx="1085327" cy="735178"/>
          </a:xfrm>
          <a:prstGeom prst="wedgeRoundRectCallout">
            <a:avLst>
              <a:gd name="adj1" fmla="val -52177"/>
              <a:gd name="adj2" fmla="val 119772"/>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Prior</a:t>
            </a:r>
          </a:p>
        </p:txBody>
      </p:sp>
      <p:sp>
        <p:nvSpPr>
          <p:cNvPr id="8" name="Rounded Rectangular Callout 7">
            <a:extLst>
              <a:ext uri="{FF2B5EF4-FFF2-40B4-BE49-F238E27FC236}">
                <a16:creationId xmlns:a16="http://schemas.microsoft.com/office/drawing/2014/main" id="{DFDDF7B8-018D-D890-D2BF-F31ABC6B9E9C}"/>
              </a:ext>
            </a:extLst>
          </p:cNvPr>
          <p:cNvSpPr/>
          <p:nvPr/>
        </p:nvSpPr>
        <p:spPr>
          <a:xfrm>
            <a:off x="5200074" y="4315501"/>
            <a:ext cx="2146978" cy="735178"/>
          </a:xfrm>
          <a:prstGeom prst="wedgeRoundRectCallout">
            <a:avLst>
              <a:gd name="adj1" fmla="val 28255"/>
              <a:gd name="adj2" fmla="val -107580"/>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Marginalisation</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B4532172-1613-379E-5D43-6A21DB0D44D8}"/>
                  </a:ext>
                </a:extLst>
              </p14:cNvPr>
              <p14:cNvContentPartPr/>
              <p14:nvPr/>
            </p14:nvContentPartPr>
            <p14:xfrm>
              <a:off x="2088360" y="1239120"/>
              <a:ext cx="8333280" cy="3784680"/>
            </p14:xfrm>
          </p:contentPart>
        </mc:Choice>
        <mc:Fallback xmlns="">
          <p:pic>
            <p:nvPicPr>
              <p:cNvPr id="9" name="Ink 8">
                <a:extLst>
                  <a:ext uri="{FF2B5EF4-FFF2-40B4-BE49-F238E27FC236}">
                    <a16:creationId xmlns:a16="http://schemas.microsoft.com/office/drawing/2014/main" id="{B4532172-1613-379E-5D43-6A21DB0D44D8}"/>
                  </a:ext>
                </a:extLst>
              </p:cNvPr>
              <p:cNvPicPr/>
              <p:nvPr/>
            </p:nvPicPr>
            <p:blipFill>
              <a:blip r:embed="rId4"/>
              <a:stretch>
                <a:fillRect/>
              </a:stretch>
            </p:blipFill>
            <p:spPr>
              <a:xfrm>
                <a:off x="2079000" y="1229760"/>
                <a:ext cx="8352000" cy="3803400"/>
              </a:xfrm>
              <a:prstGeom prst="rect">
                <a:avLst/>
              </a:prstGeom>
            </p:spPr>
          </p:pic>
        </mc:Fallback>
      </mc:AlternateContent>
    </p:spTree>
    <p:extLst>
      <p:ext uri="{BB962C8B-B14F-4D97-AF65-F5344CB8AC3E}">
        <p14:creationId xmlns:p14="http://schemas.microsoft.com/office/powerpoint/2010/main" val="396287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078A-4DD0-709D-3044-D398A73E861D}"/>
              </a:ext>
            </a:extLst>
          </p:cNvPr>
          <p:cNvSpPr>
            <a:spLocks noGrp="1"/>
          </p:cNvSpPr>
          <p:nvPr>
            <p:ph type="title"/>
          </p:nvPr>
        </p:nvSpPr>
        <p:spPr/>
        <p:txBody>
          <a:bodyPr/>
          <a:lstStyle/>
          <a:p>
            <a:r>
              <a:rPr lang="en-GB" dirty="0">
                <a:effectLst/>
              </a:rPr>
              <a:t>Bayes theorem*</a:t>
            </a:r>
            <a:endParaRPr lang="en-US" dirty="0"/>
          </a:p>
        </p:txBody>
      </p:sp>
      <p:sp>
        <p:nvSpPr>
          <p:cNvPr id="3" name="Content Placeholder 2">
            <a:extLst>
              <a:ext uri="{FF2B5EF4-FFF2-40B4-BE49-F238E27FC236}">
                <a16:creationId xmlns:a16="http://schemas.microsoft.com/office/drawing/2014/main" id="{67617F30-9C78-58FC-ACFA-1C8AF3CF66C9}"/>
              </a:ext>
            </a:extLst>
          </p:cNvPr>
          <p:cNvSpPr>
            <a:spLocks noGrp="1"/>
          </p:cNvSpPr>
          <p:nvPr>
            <p:ph idx="1"/>
          </p:nvPr>
        </p:nvSpPr>
        <p:spPr/>
        <p:txBody>
          <a:bodyPr/>
          <a:lstStyle/>
          <a:p>
            <a:r>
              <a:rPr lang="en-GB" dirty="0">
                <a:effectLst/>
              </a:rPr>
              <a:t>Combining the definition of conditional probability with the product and sum rules yields the Bayes rule, also called the Bayes theorem:</a:t>
            </a:r>
          </a:p>
          <a:p>
            <a:endParaRPr lang="en-US" dirty="0"/>
          </a:p>
        </p:txBody>
      </p:sp>
      <p:sp>
        <p:nvSpPr>
          <p:cNvPr id="4" name="Slide Number Placeholder 3">
            <a:extLst>
              <a:ext uri="{FF2B5EF4-FFF2-40B4-BE49-F238E27FC236}">
                <a16:creationId xmlns:a16="http://schemas.microsoft.com/office/drawing/2014/main" id="{121E4F8C-B5CC-A635-DAA7-D6D242DB201F}"/>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pic>
        <p:nvPicPr>
          <p:cNvPr id="6" name="Picture 5" descr="Graphical user interface, application, Word&#10;&#10;Description automatically generated">
            <a:extLst>
              <a:ext uri="{FF2B5EF4-FFF2-40B4-BE49-F238E27FC236}">
                <a16:creationId xmlns:a16="http://schemas.microsoft.com/office/drawing/2014/main" id="{9730A853-81C5-4057-2754-3D04FDC2C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160" y="2865120"/>
            <a:ext cx="8869680" cy="112776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3C99C34-5688-F4CA-1A68-AD157F40B6B4}"/>
                  </a:ext>
                </a:extLst>
              </p14:cNvPr>
              <p14:cNvContentPartPr/>
              <p14:nvPr/>
            </p14:nvContentPartPr>
            <p14:xfrm>
              <a:off x="6915240" y="3751560"/>
              <a:ext cx="2851200" cy="749880"/>
            </p14:xfrm>
          </p:contentPart>
        </mc:Choice>
        <mc:Fallback xmlns="">
          <p:pic>
            <p:nvPicPr>
              <p:cNvPr id="5" name="Ink 4">
                <a:extLst>
                  <a:ext uri="{FF2B5EF4-FFF2-40B4-BE49-F238E27FC236}">
                    <a16:creationId xmlns:a16="http://schemas.microsoft.com/office/drawing/2014/main" id="{73C99C34-5688-F4CA-1A68-AD157F40B6B4}"/>
                  </a:ext>
                </a:extLst>
              </p:cNvPr>
              <p:cNvPicPr/>
              <p:nvPr/>
            </p:nvPicPr>
            <p:blipFill>
              <a:blip r:embed="rId4"/>
              <a:stretch>
                <a:fillRect/>
              </a:stretch>
            </p:blipFill>
            <p:spPr>
              <a:xfrm>
                <a:off x="6905880" y="3742200"/>
                <a:ext cx="2869920" cy="768600"/>
              </a:xfrm>
              <a:prstGeom prst="rect">
                <a:avLst/>
              </a:prstGeom>
            </p:spPr>
          </p:pic>
        </mc:Fallback>
      </mc:AlternateContent>
    </p:spTree>
    <p:extLst>
      <p:ext uri="{BB962C8B-B14F-4D97-AF65-F5344CB8AC3E}">
        <p14:creationId xmlns:p14="http://schemas.microsoft.com/office/powerpoint/2010/main" val="2828834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6672-4D0A-3153-5183-969E11C38190}"/>
              </a:ext>
            </a:extLst>
          </p:cNvPr>
          <p:cNvSpPr>
            <a:spLocks noGrp="1"/>
          </p:cNvSpPr>
          <p:nvPr>
            <p:ph type="title"/>
          </p:nvPr>
        </p:nvSpPr>
        <p:spPr/>
        <p:txBody>
          <a:bodyPr/>
          <a:lstStyle/>
          <a:p>
            <a:r>
              <a:rPr lang="en-GB" dirty="0">
                <a:effectLst/>
                <a:latin typeface="Helvetica" pitchFamily="2" charset="0"/>
              </a:rPr>
              <a:t>Example: medical diagnosis</a:t>
            </a:r>
            <a:endParaRPr lang="en-US" dirty="0"/>
          </a:p>
        </p:txBody>
      </p:sp>
      <p:sp>
        <p:nvSpPr>
          <p:cNvPr id="3" name="Content Placeholder 2">
            <a:extLst>
              <a:ext uri="{FF2B5EF4-FFF2-40B4-BE49-F238E27FC236}">
                <a16:creationId xmlns:a16="http://schemas.microsoft.com/office/drawing/2014/main" id="{1A07EE49-322A-1BDF-9658-E6431C0B31B5}"/>
              </a:ext>
            </a:extLst>
          </p:cNvPr>
          <p:cNvSpPr>
            <a:spLocks noGrp="1"/>
          </p:cNvSpPr>
          <p:nvPr>
            <p:ph idx="1"/>
          </p:nvPr>
        </p:nvSpPr>
        <p:spPr/>
        <p:txBody>
          <a:bodyPr/>
          <a:lstStyle/>
          <a:p>
            <a:r>
              <a:rPr lang="en-GB" dirty="0">
                <a:effectLst/>
              </a:rPr>
              <a:t>As an example of how to use the Bayes rule, consider the following medical diagnosis problem.</a:t>
            </a:r>
          </a:p>
          <a:p>
            <a:r>
              <a:rPr lang="en-GB" dirty="0">
                <a:effectLst/>
              </a:rPr>
              <a:t>Suppose you have a patient who </a:t>
            </a:r>
            <a:r>
              <a:rPr lang="en-GB" dirty="0"/>
              <a:t>is in their 50s, and you decide to have a medical test for diagnosing </a:t>
            </a:r>
            <a:r>
              <a:rPr lang="en-GB" dirty="0">
                <a:effectLst/>
              </a:rPr>
              <a:t>a neurological condition. If the test is positive, what is the probability of the patient has the disease? </a:t>
            </a:r>
          </a:p>
          <a:p>
            <a:endParaRPr lang="en-GB" dirty="0">
              <a:effectLst/>
            </a:endParaRPr>
          </a:p>
          <a:p>
            <a:r>
              <a:rPr lang="en-GB" dirty="0">
                <a:effectLst/>
              </a:rPr>
              <a:t>That</a:t>
            </a:r>
            <a:r>
              <a:rPr lang="en-GB" dirty="0"/>
              <a:t> </a:t>
            </a:r>
            <a:r>
              <a:rPr lang="en-GB" dirty="0">
                <a:effectLst/>
              </a:rPr>
              <a:t>obviously depends on how reliable the test is.</a:t>
            </a:r>
          </a:p>
          <a:p>
            <a:endParaRPr lang="en-US" dirty="0"/>
          </a:p>
        </p:txBody>
      </p:sp>
      <p:sp>
        <p:nvSpPr>
          <p:cNvPr id="4" name="Slide Number Placeholder 3">
            <a:extLst>
              <a:ext uri="{FF2B5EF4-FFF2-40B4-BE49-F238E27FC236}">
                <a16:creationId xmlns:a16="http://schemas.microsoft.com/office/drawing/2014/main" id="{B8856BCD-574D-D78E-ABFB-A1BDB64D4C02}"/>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spTree>
    <p:extLst>
      <p:ext uri="{BB962C8B-B14F-4D97-AF65-F5344CB8AC3E}">
        <p14:creationId xmlns:p14="http://schemas.microsoft.com/office/powerpoint/2010/main" val="351943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5B250C-A444-9AE1-1F0F-D8D5C7B52B6C}"/>
              </a:ext>
            </a:extLst>
          </p:cNvPr>
          <p:cNvSpPr>
            <a:spLocks noGrp="1"/>
          </p:cNvSpPr>
          <p:nvPr>
            <p:ph type="sldNum" sz="quarter" idx="12"/>
          </p:nvPr>
        </p:nvSpPr>
        <p:spPr/>
        <p:txBody>
          <a:bodyPr/>
          <a:lstStyle/>
          <a:p>
            <a:fld id="{894E80F9-0E08-3C4F-9F14-79BF2B78232D}" type="slidenum">
              <a:rPr lang="en-GB" altLang="en-US" smtClean="0"/>
              <a:pPr/>
              <a:t>2</a:t>
            </a:fld>
            <a:endParaRPr lang="en-GB" altLang="en-US"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E7832F60-06AD-C333-5792-5F6CD8B07D47}"/>
                  </a:ext>
                </a:extLst>
              </p14:cNvPr>
              <p14:cNvContentPartPr/>
              <p14:nvPr/>
            </p14:nvContentPartPr>
            <p14:xfrm>
              <a:off x="368640" y="389520"/>
              <a:ext cx="11496240" cy="6248880"/>
            </p14:xfrm>
          </p:contentPart>
        </mc:Choice>
        <mc:Fallback xmlns="">
          <p:pic>
            <p:nvPicPr>
              <p:cNvPr id="3" name="Ink 2">
                <a:extLst>
                  <a:ext uri="{FF2B5EF4-FFF2-40B4-BE49-F238E27FC236}">
                    <a16:creationId xmlns:a16="http://schemas.microsoft.com/office/drawing/2014/main" id="{E7832F60-06AD-C333-5792-5F6CD8B07D47}"/>
                  </a:ext>
                </a:extLst>
              </p:cNvPr>
              <p:cNvPicPr/>
              <p:nvPr/>
            </p:nvPicPr>
            <p:blipFill>
              <a:blip r:embed="rId3"/>
              <a:stretch>
                <a:fillRect/>
              </a:stretch>
            </p:blipFill>
            <p:spPr>
              <a:xfrm>
                <a:off x="359280" y="380160"/>
                <a:ext cx="11514960" cy="6267600"/>
              </a:xfrm>
              <a:prstGeom prst="rect">
                <a:avLst/>
              </a:prstGeom>
            </p:spPr>
          </p:pic>
        </mc:Fallback>
      </mc:AlternateContent>
    </p:spTree>
    <p:extLst>
      <p:ext uri="{BB962C8B-B14F-4D97-AF65-F5344CB8AC3E}">
        <p14:creationId xmlns:p14="http://schemas.microsoft.com/office/powerpoint/2010/main" val="3594951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57F12-86B0-D7CC-71F6-9B9067549502}"/>
              </a:ext>
            </a:extLst>
          </p:cNvPr>
          <p:cNvSpPr>
            <a:spLocks noGrp="1"/>
          </p:cNvSpPr>
          <p:nvPr>
            <p:ph type="title"/>
          </p:nvPr>
        </p:nvSpPr>
        <p:spPr/>
        <p:txBody>
          <a:bodyPr/>
          <a:lstStyle/>
          <a:p>
            <a:r>
              <a:rPr lang="en-GB" dirty="0">
                <a:effectLst/>
              </a:rPr>
              <a:t>Example: medical diagnosis</a:t>
            </a:r>
            <a:endParaRPr lang="en-US" dirty="0"/>
          </a:p>
        </p:txBody>
      </p:sp>
      <p:sp>
        <p:nvSpPr>
          <p:cNvPr id="3" name="Content Placeholder 2">
            <a:extLst>
              <a:ext uri="{FF2B5EF4-FFF2-40B4-BE49-F238E27FC236}">
                <a16:creationId xmlns:a16="http://schemas.microsoft.com/office/drawing/2014/main" id="{0CE43907-5A8C-626E-B3FB-08120031840E}"/>
              </a:ext>
            </a:extLst>
          </p:cNvPr>
          <p:cNvSpPr>
            <a:spLocks noGrp="1"/>
          </p:cNvSpPr>
          <p:nvPr>
            <p:ph idx="1"/>
          </p:nvPr>
        </p:nvSpPr>
        <p:spPr/>
        <p:txBody>
          <a:bodyPr/>
          <a:lstStyle/>
          <a:p>
            <a:r>
              <a:rPr lang="en-GB" dirty="0">
                <a:effectLst/>
              </a:rPr>
              <a:t>Suppose you are told the test has a </a:t>
            </a:r>
            <a:r>
              <a:rPr lang="en-GB" b="1" dirty="0">
                <a:effectLst/>
              </a:rPr>
              <a:t>sensitivity </a:t>
            </a:r>
            <a:r>
              <a:rPr lang="en-GB" dirty="0">
                <a:effectLst/>
              </a:rPr>
              <a:t>of 80%, which means that if a patient has the disease, the test will be positive with a probability of 0.8. </a:t>
            </a:r>
          </a:p>
          <a:p>
            <a:r>
              <a:rPr lang="en-GB" dirty="0">
                <a:effectLst/>
              </a:rPr>
              <a:t>In other words,</a:t>
            </a:r>
          </a:p>
          <a:p>
            <a:endParaRPr lang="en-GB" dirty="0"/>
          </a:p>
          <a:p>
            <a:endParaRPr lang="en-GB" dirty="0">
              <a:effectLst/>
            </a:endParaRPr>
          </a:p>
          <a:p>
            <a:r>
              <a:rPr lang="en-GB" dirty="0">
                <a:effectLst/>
              </a:rPr>
              <a:t>where x = 1 is the test is positive, and y = 1 is the event the patient has the disease. </a:t>
            </a:r>
          </a:p>
          <a:p>
            <a:r>
              <a:rPr lang="en-GB" sz="2160" dirty="0"/>
              <a:t>Many people conclude they are, therefore, 80% likely to have the neurological condition. </a:t>
            </a:r>
            <a:r>
              <a:rPr lang="en-GB" sz="2160" dirty="0">
                <a:solidFill>
                  <a:srgbClr val="FF0000"/>
                </a:solidFill>
              </a:rPr>
              <a:t>But this is not true</a:t>
            </a:r>
            <a:r>
              <a:rPr lang="en-GB" sz="2160" dirty="0"/>
              <a:t>! It ignores the prior probability of having the disease in the given age group, which is quite low (e.g., let’s assume for this example it is 0.004 – </a:t>
            </a:r>
            <a:r>
              <a:rPr lang="en-GB" sz="2160" dirty="0">
                <a:solidFill>
                  <a:srgbClr val="FF0000"/>
                </a:solidFill>
              </a:rPr>
              <a:t>warning: this is not a clinically verified number and only an example to explain the concept of conditional probability</a:t>
            </a:r>
            <a:r>
              <a:rPr lang="en-GB" sz="2160" dirty="0"/>
              <a:t>):</a:t>
            </a:r>
          </a:p>
          <a:p>
            <a:endParaRPr lang="en-GB" dirty="0">
              <a:effectLst/>
            </a:endParaRPr>
          </a:p>
          <a:p>
            <a:endParaRPr lang="en-GB" b="1" dirty="0">
              <a:effectLst/>
            </a:endParaRPr>
          </a:p>
          <a:p>
            <a:endParaRPr lang="en-US" dirty="0"/>
          </a:p>
        </p:txBody>
      </p:sp>
      <p:sp>
        <p:nvSpPr>
          <p:cNvPr id="4" name="Slide Number Placeholder 3">
            <a:extLst>
              <a:ext uri="{FF2B5EF4-FFF2-40B4-BE49-F238E27FC236}">
                <a16:creationId xmlns:a16="http://schemas.microsoft.com/office/drawing/2014/main" id="{B43361DB-713F-AF46-61E0-6149EB9E7FE8}"/>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dirty="0"/>
          </a:p>
        </p:txBody>
      </p:sp>
      <p:pic>
        <p:nvPicPr>
          <p:cNvPr id="6" name="Picture 5" descr="A picture containing text&#10;&#10;Description automatically generated">
            <a:extLst>
              <a:ext uri="{FF2B5EF4-FFF2-40B4-BE49-F238E27FC236}">
                <a16:creationId xmlns:a16="http://schemas.microsoft.com/office/drawing/2014/main" id="{66104ED0-C7C7-DC11-0516-305DB71B3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532" y="2737723"/>
            <a:ext cx="3890939" cy="830878"/>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96109B40-389A-B75F-8BD6-7DB12C9C0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8067" y="6001890"/>
            <a:ext cx="3110746" cy="677045"/>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043E850-8E23-A206-1F4F-C03576D8ACC7}"/>
                  </a:ext>
                </a:extLst>
              </p14:cNvPr>
              <p14:cNvContentPartPr/>
              <p14:nvPr/>
            </p14:nvContentPartPr>
            <p14:xfrm>
              <a:off x="2037240" y="1110600"/>
              <a:ext cx="7718400" cy="5614560"/>
            </p14:xfrm>
          </p:contentPart>
        </mc:Choice>
        <mc:Fallback xmlns="">
          <p:pic>
            <p:nvPicPr>
              <p:cNvPr id="5" name="Ink 4">
                <a:extLst>
                  <a:ext uri="{FF2B5EF4-FFF2-40B4-BE49-F238E27FC236}">
                    <a16:creationId xmlns:a16="http://schemas.microsoft.com/office/drawing/2014/main" id="{2043E850-8E23-A206-1F4F-C03576D8ACC7}"/>
                  </a:ext>
                </a:extLst>
              </p:cNvPr>
              <p:cNvPicPr/>
              <p:nvPr/>
            </p:nvPicPr>
            <p:blipFill>
              <a:blip r:embed="rId5"/>
              <a:stretch>
                <a:fillRect/>
              </a:stretch>
            </p:blipFill>
            <p:spPr>
              <a:xfrm>
                <a:off x="2027880" y="1101240"/>
                <a:ext cx="7737120" cy="5633280"/>
              </a:xfrm>
              <a:prstGeom prst="rect">
                <a:avLst/>
              </a:prstGeom>
            </p:spPr>
          </p:pic>
        </mc:Fallback>
      </mc:AlternateContent>
    </p:spTree>
    <p:extLst>
      <p:ext uri="{BB962C8B-B14F-4D97-AF65-F5344CB8AC3E}">
        <p14:creationId xmlns:p14="http://schemas.microsoft.com/office/powerpoint/2010/main" val="88479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B8DF3-FB34-5042-7EA5-36ADCAA3219C}"/>
              </a:ext>
            </a:extLst>
          </p:cNvPr>
          <p:cNvSpPr>
            <a:spLocks noGrp="1"/>
          </p:cNvSpPr>
          <p:nvPr>
            <p:ph type="title"/>
          </p:nvPr>
        </p:nvSpPr>
        <p:spPr/>
        <p:txBody>
          <a:bodyPr/>
          <a:lstStyle/>
          <a:p>
            <a:r>
              <a:rPr lang="en-GB" dirty="0"/>
              <a:t>Example: medical diagnosis</a:t>
            </a:r>
            <a:endParaRPr lang="en-US" dirty="0"/>
          </a:p>
        </p:txBody>
      </p:sp>
      <p:sp>
        <p:nvSpPr>
          <p:cNvPr id="3" name="Content Placeholder 2">
            <a:extLst>
              <a:ext uri="{FF2B5EF4-FFF2-40B4-BE49-F238E27FC236}">
                <a16:creationId xmlns:a16="http://schemas.microsoft.com/office/drawing/2014/main" id="{85D2F9D2-E54D-0B42-473F-06E1F66580EB}"/>
              </a:ext>
            </a:extLst>
          </p:cNvPr>
          <p:cNvSpPr>
            <a:spLocks noGrp="1"/>
          </p:cNvSpPr>
          <p:nvPr>
            <p:ph idx="1"/>
          </p:nvPr>
        </p:nvSpPr>
        <p:spPr/>
        <p:txBody>
          <a:bodyPr/>
          <a:lstStyle/>
          <a:p>
            <a:r>
              <a:rPr lang="en-GB" sz="2160" dirty="0"/>
              <a:t>Ignoring this prior is called the </a:t>
            </a:r>
            <a:r>
              <a:rPr lang="en-GB" sz="2160" dirty="0">
                <a:solidFill>
                  <a:srgbClr val="FF0000"/>
                </a:solidFill>
              </a:rPr>
              <a:t>base rate fallacy</a:t>
            </a:r>
            <a:r>
              <a:rPr lang="en-GB" sz="2160" dirty="0"/>
              <a:t>. We also need to take into account the fact that the test may be a false positive or false alarm. Unfortunately, such false positives are quite likely (for example, due to the screening technology):</a:t>
            </a:r>
          </a:p>
          <a:p>
            <a:pPr marL="0" indent="0">
              <a:buNone/>
            </a:pPr>
            <a:endParaRPr lang="en-GB" sz="2160" dirty="0"/>
          </a:p>
          <a:p>
            <a:r>
              <a:rPr lang="en-GB" sz="2160" dirty="0"/>
              <a:t>Combining these three terms using the Bayes rule, we can compute the correct answer as follows:</a:t>
            </a:r>
          </a:p>
          <a:p>
            <a:endParaRPr lang="en-GB" sz="2160" dirty="0"/>
          </a:p>
          <a:p>
            <a:endParaRPr lang="en-GB" sz="2160" dirty="0"/>
          </a:p>
          <a:p>
            <a:endParaRPr lang="en-GB" sz="2160" dirty="0"/>
          </a:p>
          <a:p>
            <a:r>
              <a:rPr lang="en-GB" sz="2160" dirty="0"/>
              <a:t>where p(y = 0) = 1 − p(y = 1) = 0.996. In other words, if the test is positive, the patient has about a 3% chance of having the condition.</a:t>
            </a:r>
          </a:p>
          <a:p>
            <a:endParaRPr lang="en-GB" dirty="0">
              <a:effectLst/>
            </a:endParaRP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4C19B572-30D8-4D6F-0A87-091A75C1A45E}"/>
              </a:ext>
            </a:extLst>
          </p:cNvPr>
          <p:cNvSpPr>
            <a:spLocks noGrp="1"/>
          </p:cNvSpPr>
          <p:nvPr>
            <p:ph type="sldNum" sz="quarter" idx="12"/>
          </p:nvPr>
        </p:nvSpPr>
        <p:spPr/>
        <p:txBody>
          <a:bodyPr/>
          <a:lstStyle/>
          <a:p>
            <a:fld id="{44E22EE9-B8A0-0641-9265-052CFE9B95A7}" type="slidenum">
              <a:rPr lang="en-GB" altLang="en-US" smtClean="0"/>
              <a:pPr/>
              <a:t>21</a:t>
            </a:fld>
            <a:endParaRPr lang="en-GB" altLang="en-US" dirty="0"/>
          </a:p>
        </p:txBody>
      </p:sp>
      <p:pic>
        <p:nvPicPr>
          <p:cNvPr id="6" name="Picture 5" descr="A picture containing text, watch, clock, gauge&#10;&#10;Description automatically generated">
            <a:extLst>
              <a:ext uri="{FF2B5EF4-FFF2-40B4-BE49-F238E27FC236}">
                <a16:creationId xmlns:a16="http://schemas.microsoft.com/office/drawing/2014/main" id="{069E59E4-69DE-F245-5507-D580B71A6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122" y="2343514"/>
            <a:ext cx="3443005" cy="678168"/>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3619B34C-49EE-9E88-D6A7-3C162EA9E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531" y="3872641"/>
            <a:ext cx="6762869" cy="1174603"/>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9637E46-4534-B9BE-0929-946EA128D87E}"/>
                  </a:ext>
                </a:extLst>
              </p14:cNvPr>
              <p14:cNvContentPartPr/>
              <p14:nvPr/>
            </p14:nvContentPartPr>
            <p14:xfrm>
              <a:off x="2544120" y="1688760"/>
              <a:ext cx="6812640" cy="4637160"/>
            </p14:xfrm>
          </p:contentPart>
        </mc:Choice>
        <mc:Fallback xmlns="">
          <p:pic>
            <p:nvPicPr>
              <p:cNvPr id="5" name="Ink 4">
                <a:extLst>
                  <a:ext uri="{FF2B5EF4-FFF2-40B4-BE49-F238E27FC236}">
                    <a16:creationId xmlns:a16="http://schemas.microsoft.com/office/drawing/2014/main" id="{C9637E46-4534-B9BE-0929-946EA128D87E}"/>
                  </a:ext>
                </a:extLst>
              </p:cNvPr>
              <p:cNvPicPr/>
              <p:nvPr/>
            </p:nvPicPr>
            <p:blipFill>
              <a:blip r:embed="rId5"/>
              <a:stretch>
                <a:fillRect/>
              </a:stretch>
            </p:blipFill>
            <p:spPr>
              <a:xfrm>
                <a:off x="2534760" y="1679400"/>
                <a:ext cx="6831360" cy="4655880"/>
              </a:xfrm>
              <a:prstGeom prst="rect">
                <a:avLst/>
              </a:prstGeom>
            </p:spPr>
          </p:pic>
        </mc:Fallback>
      </mc:AlternateContent>
    </p:spTree>
    <p:extLst>
      <p:ext uri="{BB962C8B-B14F-4D97-AF65-F5344CB8AC3E}">
        <p14:creationId xmlns:p14="http://schemas.microsoft.com/office/powerpoint/2010/main" val="894357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853E-CDD5-3EFC-40B8-4644FAA5CC75}"/>
              </a:ext>
            </a:extLst>
          </p:cNvPr>
          <p:cNvSpPr>
            <a:spLocks noGrp="1"/>
          </p:cNvSpPr>
          <p:nvPr>
            <p:ph type="title"/>
          </p:nvPr>
        </p:nvSpPr>
        <p:spPr/>
        <p:txBody>
          <a:bodyPr/>
          <a:lstStyle/>
          <a:p>
            <a:r>
              <a:rPr lang="en-GB" dirty="0"/>
              <a:t>Example: medical diagnosis</a:t>
            </a:r>
            <a:endParaRPr lang="en-US" dirty="0"/>
          </a:p>
        </p:txBody>
      </p:sp>
      <p:sp>
        <p:nvSpPr>
          <p:cNvPr id="3" name="Slide Number Placeholder 2">
            <a:extLst>
              <a:ext uri="{FF2B5EF4-FFF2-40B4-BE49-F238E27FC236}">
                <a16:creationId xmlns:a16="http://schemas.microsoft.com/office/drawing/2014/main" id="{3CF8A030-71C3-303A-6D25-408680240A21}"/>
              </a:ext>
            </a:extLst>
          </p:cNvPr>
          <p:cNvSpPr>
            <a:spLocks noGrp="1"/>
          </p:cNvSpPr>
          <p:nvPr>
            <p:ph type="sldNum" sz="quarter" idx="12"/>
          </p:nvPr>
        </p:nvSpPr>
        <p:spPr/>
        <p:txBody>
          <a:bodyPr/>
          <a:lstStyle/>
          <a:p>
            <a:fld id="{BB98F552-A29D-2D4E-8192-F20670493719}" type="slidenum">
              <a:rPr lang="en-GB" altLang="en-US" smtClean="0"/>
              <a:pPr/>
              <a:t>22</a:t>
            </a:fld>
            <a:endParaRPr lang="en-GB" altLang="en-US" dirty="0"/>
          </a:p>
        </p:txBody>
      </p:sp>
      <p:pic>
        <p:nvPicPr>
          <p:cNvPr id="4" name="Picture 3" descr="A picture containing text&#10;&#10;Description automatically generated">
            <a:extLst>
              <a:ext uri="{FF2B5EF4-FFF2-40B4-BE49-F238E27FC236}">
                <a16:creationId xmlns:a16="http://schemas.microsoft.com/office/drawing/2014/main" id="{EFF3503F-1AB8-198B-8DC2-3E14B68FA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073" y="1431032"/>
            <a:ext cx="3372481" cy="720166"/>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BFCE0527-5999-1005-417E-E5804AC88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219" y="2346928"/>
            <a:ext cx="3168299" cy="689572"/>
          </a:xfrm>
          <a:prstGeom prst="rect">
            <a:avLst/>
          </a:prstGeom>
        </p:spPr>
      </p:pic>
      <p:pic>
        <p:nvPicPr>
          <p:cNvPr id="6" name="Picture 5" descr="A picture containing text, watch, clock, gauge&#10;&#10;Description automatically generated">
            <a:extLst>
              <a:ext uri="{FF2B5EF4-FFF2-40B4-BE49-F238E27FC236}">
                <a16:creationId xmlns:a16="http://schemas.microsoft.com/office/drawing/2014/main" id="{94DCCCF9-C4A7-88F9-40F2-8A38CBC2CF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7638" y="3232230"/>
            <a:ext cx="3699836" cy="728756"/>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0B87FFF5-44CA-E1D9-4D40-3C9648093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7637" y="4117531"/>
            <a:ext cx="9140350" cy="1587534"/>
          </a:xfrm>
          <a:prstGeom prst="rect">
            <a:avLst/>
          </a:prstGeom>
        </p:spPr>
      </p:pic>
    </p:spTree>
    <p:extLst>
      <p:ext uri="{BB962C8B-B14F-4D97-AF65-F5344CB8AC3E}">
        <p14:creationId xmlns:p14="http://schemas.microsoft.com/office/powerpoint/2010/main" val="38452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ABE19-4E9E-C919-25A1-DF875B0546C5}"/>
              </a:ext>
            </a:extLst>
          </p:cNvPr>
          <p:cNvSpPr>
            <a:spLocks noGrp="1"/>
          </p:cNvSpPr>
          <p:nvPr>
            <p:ph type="title"/>
          </p:nvPr>
        </p:nvSpPr>
        <p:spPr/>
        <p:txBody>
          <a:bodyPr/>
          <a:lstStyle/>
          <a:p>
            <a:r>
              <a:rPr lang="en-GB" dirty="0">
                <a:effectLst/>
              </a:rPr>
              <a:t>Independence</a:t>
            </a:r>
            <a:endParaRPr lang="en-US" dirty="0"/>
          </a:p>
        </p:txBody>
      </p:sp>
      <p:sp>
        <p:nvSpPr>
          <p:cNvPr id="3" name="Content Placeholder 2">
            <a:extLst>
              <a:ext uri="{FF2B5EF4-FFF2-40B4-BE49-F238E27FC236}">
                <a16:creationId xmlns:a16="http://schemas.microsoft.com/office/drawing/2014/main" id="{CF2525D4-825F-CF14-7166-039055A0D8EB}"/>
              </a:ext>
            </a:extLst>
          </p:cNvPr>
          <p:cNvSpPr>
            <a:spLocks noGrp="1"/>
          </p:cNvSpPr>
          <p:nvPr>
            <p:ph idx="1"/>
          </p:nvPr>
        </p:nvSpPr>
        <p:spPr/>
        <p:txBody>
          <a:bodyPr/>
          <a:lstStyle/>
          <a:p>
            <a:r>
              <a:rPr lang="en-GB" dirty="0">
                <a:effectLst/>
              </a:rPr>
              <a:t>We say X and Y are unconditionally independent or marginally independent, denoted X ⊥ Y, if we can represent the joint as:</a:t>
            </a: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75E1E67F-E223-658F-1CAB-A00AB54FD569}"/>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dirty="0"/>
          </a:p>
        </p:txBody>
      </p:sp>
      <p:pic>
        <p:nvPicPr>
          <p:cNvPr id="6" name="Picture 5" descr="Text&#10;&#10;Description automatically generated">
            <a:extLst>
              <a:ext uri="{FF2B5EF4-FFF2-40B4-BE49-F238E27FC236}">
                <a16:creationId xmlns:a16="http://schemas.microsoft.com/office/drawing/2014/main" id="{7713C0DC-982C-79D9-CC1F-EB50F7FEA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422" y="2679501"/>
            <a:ext cx="5185861" cy="922318"/>
          </a:xfrm>
          <a:prstGeom prst="rect">
            <a:avLst/>
          </a:prstGeom>
        </p:spPr>
      </p:pic>
      <p:sp>
        <p:nvSpPr>
          <p:cNvPr id="5" name="Oval 4">
            <a:extLst>
              <a:ext uri="{FF2B5EF4-FFF2-40B4-BE49-F238E27FC236}">
                <a16:creationId xmlns:a16="http://schemas.microsoft.com/office/drawing/2014/main" id="{A4B39121-4854-DC7D-B1D7-D1804FC1FFC7}"/>
              </a:ext>
            </a:extLst>
          </p:cNvPr>
          <p:cNvSpPr/>
          <p:nvPr/>
        </p:nvSpPr>
        <p:spPr>
          <a:xfrm>
            <a:off x="1775520" y="4465915"/>
            <a:ext cx="1489591" cy="1425734"/>
          </a:xfrm>
          <a:prstGeom prst="ellipse">
            <a:avLst/>
          </a:prstGeom>
          <a:solidFill>
            <a:srgbClr val="FF000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34680F3D-C6B1-A677-6509-6DDB056F9B06}"/>
              </a:ext>
            </a:extLst>
          </p:cNvPr>
          <p:cNvSpPr/>
          <p:nvPr/>
        </p:nvSpPr>
        <p:spPr>
          <a:xfrm>
            <a:off x="3417303" y="4465915"/>
            <a:ext cx="1489591" cy="1425734"/>
          </a:xfrm>
          <a:prstGeom prst="ellipse">
            <a:avLst/>
          </a:prstGeom>
          <a:solidFill>
            <a:srgbClr val="0070C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D3F30B1-1FDB-6DEB-738C-5891C1C3EE72}"/>
                  </a:ext>
                </a:extLst>
              </p14:cNvPr>
              <p14:cNvContentPartPr/>
              <p14:nvPr/>
            </p14:nvContentPartPr>
            <p14:xfrm>
              <a:off x="4445280" y="3354480"/>
              <a:ext cx="3923640" cy="576360"/>
            </p14:xfrm>
          </p:contentPart>
        </mc:Choice>
        <mc:Fallback xmlns="">
          <p:pic>
            <p:nvPicPr>
              <p:cNvPr id="8" name="Ink 7">
                <a:extLst>
                  <a:ext uri="{FF2B5EF4-FFF2-40B4-BE49-F238E27FC236}">
                    <a16:creationId xmlns:a16="http://schemas.microsoft.com/office/drawing/2014/main" id="{2D3F30B1-1FDB-6DEB-738C-5891C1C3EE72}"/>
                  </a:ext>
                </a:extLst>
              </p:cNvPr>
              <p:cNvPicPr/>
              <p:nvPr/>
            </p:nvPicPr>
            <p:blipFill>
              <a:blip r:embed="rId4"/>
              <a:stretch>
                <a:fillRect/>
              </a:stretch>
            </p:blipFill>
            <p:spPr>
              <a:xfrm>
                <a:off x="4435920" y="3345120"/>
                <a:ext cx="3942360" cy="595080"/>
              </a:xfrm>
              <a:prstGeom prst="rect">
                <a:avLst/>
              </a:prstGeom>
            </p:spPr>
          </p:pic>
        </mc:Fallback>
      </mc:AlternateContent>
    </p:spTree>
    <p:extLst>
      <p:ext uri="{BB962C8B-B14F-4D97-AF65-F5344CB8AC3E}">
        <p14:creationId xmlns:p14="http://schemas.microsoft.com/office/powerpoint/2010/main" val="4176858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2448-24FE-5FD8-A7BF-3E37401A81CF}"/>
              </a:ext>
            </a:extLst>
          </p:cNvPr>
          <p:cNvSpPr>
            <a:spLocks noGrp="1"/>
          </p:cNvSpPr>
          <p:nvPr>
            <p:ph type="title"/>
          </p:nvPr>
        </p:nvSpPr>
        <p:spPr/>
        <p:txBody>
          <a:bodyPr/>
          <a:lstStyle/>
          <a:p>
            <a:r>
              <a:rPr lang="en-GB" dirty="0"/>
              <a:t>Probability density function </a:t>
            </a:r>
          </a:p>
        </p:txBody>
      </p:sp>
      <p:sp>
        <p:nvSpPr>
          <p:cNvPr id="4" name="Content Placeholder 3">
            <a:extLst>
              <a:ext uri="{FF2B5EF4-FFF2-40B4-BE49-F238E27FC236}">
                <a16:creationId xmlns:a16="http://schemas.microsoft.com/office/drawing/2014/main" id="{BA2D16A2-EAA3-5C96-FFA8-9214EC7BB0BE}"/>
              </a:ext>
            </a:extLst>
          </p:cNvPr>
          <p:cNvSpPr>
            <a:spLocks noGrp="1"/>
          </p:cNvSpPr>
          <p:nvPr>
            <p:ph idx="1"/>
          </p:nvPr>
        </p:nvSpPr>
        <p:spPr/>
        <p:txBody>
          <a:bodyPr/>
          <a:lstStyle/>
          <a:p>
            <a:r>
              <a:rPr lang="en-GB" dirty="0"/>
              <a:t>Consider a dice</a:t>
            </a:r>
          </a:p>
        </p:txBody>
      </p:sp>
      <p:sp>
        <p:nvSpPr>
          <p:cNvPr id="3" name="Slide Number Placeholder 2">
            <a:extLst>
              <a:ext uri="{FF2B5EF4-FFF2-40B4-BE49-F238E27FC236}">
                <a16:creationId xmlns:a16="http://schemas.microsoft.com/office/drawing/2014/main" id="{ECF25A56-BC4D-5D20-177F-E4059F82BA3B}"/>
              </a:ext>
            </a:extLst>
          </p:cNvPr>
          <p:cNvSpPr>
            <a:spLocks noGrp="1"/>
          </p:cNvSpPr>
          <p:nvPr>
            <p:ph type="sldNum" sz="quarter" idx="12"/>
          </p:nvPr>
        </p:nvSpPr>
        <p:spPr/>
        <p:txBody>
          <a:bodyPr/>
          <a:lstStyle/>
          <a:p>
            <a:fld id="{BB98F552-A29D-2D4E-8192-F20670493719}" type="slidenum">
              <a:rPr lang="en-GB" altLang="en-US" smtClean="0"/>
              <a:pPr/>
              <a:t>24</a:t>
            </a:fld>
            <a:endParaRPr lang="en-GB" altLang="en-US" dirty="0"/>
          </a:p>
        </p:txBody>
      </p:sp>
      <p:cxnSp>
        <p:nvCxnSpPr>
          <p:cNvPr id="6" name="Straight Connector 5">
            <a:extLst>
              <a:ext uri="{FF2B5EF4-FFF2-40B4-BE49-F238E27FC236}">
                <a16:creationId xmlns:a16="http://schemas.microsoft.com/office/drawing/2014/main" id="{CE6996A7-EFCB-75E8-AFDA-5500A6265A4C}"/>
              </a:ext>
            </a:extLst>
          </p:cNvPr>
          <p:cNvCxnSpPr/>
          <p:nvPr/>
        </p:nvCxnSpPr>
        <p:spPr>
          <a:xfrm>
            <a:off x="1775520" y="2737723"/>
            <a:ext cx="0" cy="233305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A8C140-5574-E609-B846-4C655BF8C4CE}"/>
              </a:ext>
            </a:extLst>
          </p:cNvPr>
          <p:cNvCxnSpPr>
            <a:cxnSpLocks/>
          </p:cNvCxnSpPr>
          <p:nvPr/>
        </p:nvCxnSpPr>
        <p:spPr>
          <a:xfrm flipH="1">
            <a:off x="1775520" y="5057386"/>
            <a:ext cx="3715613" cy="1339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D05D935-BCE6-3A4B-701D-C18C8A8E04A5}"/>
              </a:ext>
            </a:extLst>
          </p:cNvPr>
          <p:cNvSpPr txBox="1"/>
          <p:nvPr/>
        </p:nvSpPr>
        <p:spPr>
          <a:xfrm>
            <a:off x="1948339" y="5220255"/>
            <a:ext cx="304892" cy="350865"/>
          </a:xfrm>
          <a:prstGeom prst="rect">
            <a:avLst/>
          </a:prstGeom>
          <a:noFill/>
        </p:spPr>
        <p:txBody>
          <a:bodyPr wrap="none" rtlCol="0">
            <a:spAutoFit/>
          </a:bodyPr>
          <a:lstStyle/>
          <a:p>
            <a:r>
              <a:rPr lang="en-GB" sz="1680" dirty="0"/>
              <a:t>1</a:t>
            </a:r>
          </a:p>
        </p:txBody>
      </p:sp>
      <p:sp>
        <p:nvSpPr>
          <p:cNvPr id="11" name="TextBox 10">
            <a:extLst>
              <a:ext uri="{FF2B5EF4-FFF2-40B4-BE49-F238E27FC236}">
                <a16:creationId xmlns:a16="http://schemas.microsoft.com/office/drawing/2014/main" id="{E0955426-3A42-18B5-EC59-BD81A871ADF0}"/>
              </a:ext>
            </a:extLst>
          </p:cNvPr>
          <p:cNvSpPr txBox="1"/>
          <p:nvPr/>
        </p:nvSpPr>
        <p:spPr>
          <a:xfrm>
            <a:off x="2466797" y="5220254"/>
            <a:ext cx="304892" cy="350865"/>
          </a:xfrm>
          <a:prstGeom prst="rect">
            <a:avLst/>
          </a:prstGeom>
          <a:noFill/>
        </p:spPr>
        <p:txBody>
          <a:bodyPr wrap="none" rtlCol="0">
            <a:spAutoFit/>
          </a:bodyPr>
          <a:lstStyle/>
          <a:p>
            <a:r>
              <a:rPr lang="en-GB" sz="1680" dirty="0"/>
              <a:t>2</a:t>
            </a:r>
          </a:p>
        </p:txBody>
      </p:sp>
      <p:sp>
        <p:nvSpPr>
          <p:cNvPr id="12" name="TextBox 11">
            <a:extLst>
              <a:ext uri="{FF2B5EF4-FFF2-40B4-BE49-F238E27FC236}">
                <a16:creationId xmlns:a16="http://schemas.microsoft.com/office/drawing/2014/main" id="{4A880179-0E32-BBD0-2E0D-A31CA575FE0E}"/>
              </a:ext>
            </a:extLst>
          </p:cNvPr>
          <p:cNvSpPr txBox="1"/>
          <p:nvPr/>
        </p:nvSpPr>
        <p:spPr>
          <a:xfrm>
            <a:off x="3043422" y="5220254"/>
            <a:ext cx="304892" cy="350865"/>
          </a:xfrm>
          <a:prstGeom prst="rect">
            <a:avLst/>
          </a:prstGeom>
          <a:noFill/>
        </p:spPr>
        <p:txBody>
          <a:bodyPr wrap="none" rtlCol="0">
            <a:spAutoFit/>
          </a:bodyPr>
          <a:lstStyle/>
          <a:p>
            <a:r>
              <a:rPr lang="en-GB" sz="1680" dirty="0"/>
              <a:t>3</a:t>
            </a:r>
          </a:p>
        </p:txBody>
      </p:sp>
      <p:sp>
        <p:nvSpPr>
          <p:cNvPr id="13" name="TextBox 12">
            <a:extLst>
              <a:ext uri="{FF2B5EF4-FFF2-40B4-BE49-F238E27FC236}">
                <a16:creationId xmlns:a16="http://schemas.microsoft.com/office/drawing/2014/main" id="{C1D58781-B5F8-ACF0-D19A-1CD3F81ACD93}"/>
              </a:ext>
            </a:extLst>
          </p:cNvPr>
          <p:cNvSpPr txBox="1"/>
          <p:nvPr/>
        </p:nvSpPr>
        <p:spPr>
          <a:xfrm>
            <a:off x="3650677" y="5220251"/>
            <a:ext cx="304892" cy="350865"/>
          </a:xfrm>
          <a:prstGeom prst="rect">
            <a:avLst/>
          </a:prstGeom>
          <a:noFill/>
        </p:spPr>
        <p:txBody>
          <a:bodyPr wrap="none" rtlCol="0">
            <a:spAutoFit/>
          </a:bodyPr>
          <a:lstStyle/>
          <a:p>
            <a:r>
              <a:rPr lang="en-GB" sz="1680" dirty="0"/>
              <a:t>4</a:t>
            </a:r>
          </a:p>
        </p:txBody>
      </p:sp>
      <p:sp>
        <p:nvSpPr>
          <p:cNvPr id="14" name="TextBox 13">
            <a:extLst>
              <a:ext uri="{FF2B5EF4-FFF2-40B4-BE49-F238E27FC236}">
                <a16:creationId xmlns:a16="http://schemas.microsoft.com/office/drawing/2014/main" id="{4D63DADD-B87C-0074-DE91-CA4700E812B3}"/>
              </a:ext>
            </a:extLst>
          </p:cNvPr>
          <p:cNvSpPr txBox="1"/>
          <p:nvPr/>
        </p:nvSpPr>
        <p:spPr>
          <a:xfrm>
            <a:off x="4194989" y="5220253"/>
            <a:ext cx="304892" cy="350865"/>
          </a:xfrm>
          <a:prstGeom prst="rect">
            <a:avLst/>
          </a:prstGeom>
          <a:noFill/>
        </p:spPr>
        <p:txBody>
          <a:bodyPr wrap="none" rtlCol="0">
            <a:spAutoFit/>
          </a:bodyPr>
          <a:lstStyle/>
          <a:p>
            <a:r>
              <a:rPr lang="en-GB" sz="1680" dirty="0"/>
              <a:t>5</a:t>
            </a:r>
          </a:p>
        </p:txBody>
      </p:sp>
      <p:sp>
        <p:nvSpPr>
          <p:cNvPr id="15" name="TextBox 14">
            <a:extLst>
              <a:ext uri="{FF2B5EF4-FFF2-40B4-BE49-F238E27FC236}">
                <a16:creationId xmlns:a16="http://schemas.microsoft.com/office/drawing/2014/main" id="{34417DF9-7F3C-FEDC-2701-CB79F291CD02}"/>
              </a:ext>
            </a:extLst>
          </p:cNvPr>
          <p:cNvSpPr txBox="1"/>
          <p:nvPr/>
        </p:nvSpPr>
        <p:spPr>
          <a:xfrm>
            <a:off x="4713447" y="5220251"/>
            <a:ext cx="304892" cy="350865"/>
          </a:xfrm>
          <a:prstGeom prst="rect">
            <a:avLst/>
          </a:prstGeom>
          <a:noFill/>
        </p:spPr>
        <p:txBody>
          <a:bodyPr wrap="none" rtlCol="0">
            <a:spAutoFit/>
          </a:bodyPr>
          <a:lstStyle/>
          <a:p>
            <a:r>
              <a:rPr lang="en-GB" sz="1680" dirty="0"/>
              <a:t>6</a:t>
            </a:r>
          </a:p>
        </p:txBody>
      </p:sp>
      <p:sp>
        <p:nvSpPr>
          <p:cNvPr id="16" name="Rectangle 15">
            <a:extLst>
              <a:ext uri="{FF2B5EF4-FFF2-40B4-BE49-F238E27FC236}">
                <a16:creationId xmlns:a16="http://schemas.microsoft.com/office/drawing/2014/main" id="{54110CC1-B206-A3AE-1870-106CA8A0F89F}"/>
              </a:ext>
            </a:extLst>
          </p:cNvPr>
          <p:cNvSpPr/>
          <p:nvPr/>
        </p:nvSpPr>
        <p:spPr>
          <a:xfrm>
            <a:off x="1948339" y="4293096"/>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13EA6E4-953F-2A2D-5DF5-958A39767CED}"/>
              </a:ext>
            </a:extLst>
          </p:cNvPr>
          <p:cNvSpPr/>
          <p:nvPr/>
        </p:nvSpPr>
        <p:spPr>
          <a:xfrm>
            <a:off x="2466797" y="4293096"/>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54793F4-70B1-F473-9185-7420A0E5C3F4}"/>
              </a:ext>
            </a:extLst>
          </p:cNvPr>
          <p:cNvSpPr/>
          <p:nvPr/>
        </p:nvSpPr>
        <p:spPr>
          <a:xfrm>
            <a:off x="3043422" y="4293096"/>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D522234E-5986-3EED-B862-DCCDC7510A54}"/>
              </a:ext>
            </a:extLst>
          </p:cNvPr>
          <p:cNvSpPr/>
          <p:nvPr/>
        </p:nvSpPr>
        <p:spPr>
          <a:xfrm>
            <a:off x="3626014" y="4288134"/>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039684CC-D747-2BA3-53D3-6FD2F5E399AA}"/>
              </a:ext>
            </a:extLst>
          </p:cNvPr>
          <p:cNvSpPr/>
          <p:nvPr/>
        </p:nvSpPr>
        <p:spPr>
          <a:xfrm>
            <a:off x="4202639" y="4288134"/>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343ADC5D-8579-FC04-F8F4-144FE2B29E74}"/>
              </a:ext>
            </a:extLst>
          </p:cNvPr>
          <p:cNvSpPr/>
          <p:nvPr/>
        </p:nvSpPr>
        <p:spPr>
          <a:xfrm>
            <a:off x="4760575" y="4279699"/>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F2BB8765-2297-BA2F-1BDF-EBB6E40AD873}"/>
              </a:ext>
            </a:extLst>
          </p:cNvPr>
          <p:cNvSpPr txBox="1"/>
          <p:nvPr/>
        </p:nvSpPr>
        <p:spPr>
          <a:xfrm>
            <a:off x="1058128" y="4121934"/>
            <a:ext cx="543739" cy="313932"/>
          </a:xfrm>
          <a:prstGeom prst="rect">
            <a:avLst/>
          </a:prstGeom>
          <a:noFill/>
        </p:spPr>
        <p:txBody>
          <a:bodyPr wrap="none" rtlCol="0">
            <a:spAutoFit/>
          </a:bodyPr>
          <a:lstStyle/>
          <a:p>
            <a:r>
              <a:rPr lang="en-GB" sz="1440" dirty="0"/>
              <a:t>0.16</a:t>
            </a:r>
          </a:p>
        </p:txBody>
      </p:sp>
      <p:cxnSp>
        <p:nvCxnSpPr>
          <p:cNvPr id="25" name="Straight Connector 24">
            <a:extLst>
              <a:ext uri="{FF2B5EF4-FFF2-40B4-BE49-F238E27FC236}">
                <a16:creationId xmlns:a16="http://schemas.microsoft.com/office/drawing/2014/main" id="{004F3248-9DF7-990F-2AC0-DFA55FB59498}"/>
              </a:ext>
            </a:extLst>
          </p:cNvPr>
          <p:cNvCxnSpPr/>
          <p:nvPr/>
        </p:nvCxnSpPr>
        <p:spPr>
          <a:xfrm>
            <a:off x="1706611" y="4288134"/>
            <a:ext cx="68910"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93FCF74-E76F-AA1E-87D4-F6EB6545748D}"/>
                  </a:ext>
                </a:extLst>
              </p14:cNvPr>
              <p14:cNvContentPartPr/>
              <p14:nvPr/>
            </p14:nvContentPartPr>
            <p14:xfrm>
              <a:off x="3250440" y="496440"/>
              <a:ext cx="8747640" cy="6361560"/>
            </p14:xfrm>
          </p:contentPart>
        </mc:Choice>
        <mc:Fallback xmlns="">
          <p:pic>
            <p:nvPicPr>
              <p:cNvPr id="5" name="Ink 4">
                <a:extLst>
                  <a:ext uri="{FF2B5EF4-FFF2-40B4-BE49-F238E27FC236}">
                    <a16:creationId xmlns:a16="http://schemas.microsoft.com/office/drawing/2014/main" id="{A93FCF74-E76F-AA1E-87D4-F6EB6545748D}"/>
                  </a:ext>
                </a:extLst>
              </p:cNvPr>
              <p:cNvPicPr/>
              <p:nvPr/>
            </p:nvPicPr>
            <p:blipFill>
              <a:blip r:embed="rId3"/>
              <a:stretch>
                <a:fillRect/>
              </a:stretch>
            </p:blipFill>
            <p:spPr>
              <a:xfrm>
                <a:off x="3241080" y="487080"/>
                <a:ext cx="8766360" cy="6380280"/>
              </a:xfrm>
              <a:prstGeom prst="rect">
                <a:avLst/>
              </a:prstGeom>
            </p:spPr>
          </p:pic>
        </mc:Fallback>
      </mc:AlternateContent>
    </p:spTree>
    <p:extLst>
      <p:ext uri="{BB962C8B-B14F-4D97-AF65-F5344CB8AC3E}">
        <p14:creationId xmlns:p14="http://schemas.microsoft.com/office/powerpoint/2010/main" val="960154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75E8-94E5-7A2C-C992-3635E09CC3FF}"/>
              </a:ext>
            </a:extLst>
          </p:cNvPr>
          <p:cNvSpPr>
            <a:spLocks noGrp="1"/>
          </p:cNvSpPr>
          <p:nvPr>
            <p:ph type="title"/>
          </p:nvPr>
        </p:nvSpPr>
        <p:spPr/>
        <p:txBody>
          <a:bodyPr/>
          <a:lstStyle/>
          <a:p>
            <a:r>
              <a:rPr lang="en-GB" dirty="0">
                <a:effectLst/>
              </a:rPr>
              <a:t>Continuous random variables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5D7A74-3217-860C-C0A2-D14C43359E2E}"/>
                  </a:ext>
                </a:extLst>
              </p:cNvPr>
              <p:cNvSpPr>
                <a:spLocks noGrp="1"/>
              </p:cNvSpPr>
              <p:nvPr>
                <p:ph idx="1"/>
              </p:nvPr>
            </p:nvSpPr>
            <p:spPr/>
            <p:txBody>
              <a:bodyPr/>
              <a:lstStyle/>
              <a:p>
                <a:r>
                  <a:rPr lang="en-GB" dirty="0">
                    <a:effectLst/>
                  </a:rPr>
                  <a:t>So far, we have only considered reasoning about uncertain discrete quantities. </a:t>
                </a:r>
              </a:p>
              <a:p>
                <a:r>
                  <a:rPr lang="en-GB" dirty="0">
                    <a:effectLst/>
                  </a:rPr>
                  <a:t>Suppose X is some uncertain continuous quantity. The probability that X lies in any interval </a:t>
                </a:r>
                <a:r>
                  <a:rPr lang="en-GB" dirty="0">
                    <a:solidFill>
                      <a:srgbClr val="FF0000"/>
                    </a:solidFill>
                    <a:effectLst/>
                  </a:rPr>
                  <a:t>a ≤ X ≤ b </a:t>
                </a:r>
                <a:r>
                  <a:rPr lang="en-GB" dirty="0">
                    <a:effectLst/>
                  </a:rPr>
                  <a:t>can be computed as follows.</a:t>
                </a:r>
              </a:p>
              <a:p>
                <a:r>
                  <a:rPr lang="en-GB" dirty="0"/>
                  <a:t>Let’s d</a:t>
                </a:r>
                <a:r>
                  <a:rPr lang="en-GB" dirty="0">
                    <a:effectLst/>
                  </a:rPr>
                  <a:t>efine the events A = (X ≤ a), B = (X ≤ b) and W = (a &lt; X ≤ b).</a:t>
                </a:r>
              </a:p>
              <a:p>
                <a:endParaRPr lang="en-GB" dirty="0"/>
              </a:p>
              <a:p>
                <a:endParaRPr lang="en-GB" dirty="0">
                  <a:effectLst/>
                </a:endParaRPr>
              </a:p>
              <a:p>
                <a:pPr marL="0" indent="0" algn="ctr">
                  <a:buNone/>
                </a:pPr>
                <a14:m>
                  <m:oMathPara xmlns:m="http://schemas.openxmlformats.org/officeDocument/2006/math">
                    <m:oMathParaPr>
                      <m:jc m:val="centerGroup"/>
                    </m:oMathParaPr>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𝑊</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𝐵</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oMath>
                  </m:oMathPara>
                </a14:m>
                <a:endParaRPr lang="en-GB" dirty="0">
                  <a:effectLst/>
                </a:endParaRPr>
              </a:p>
              <a:p>
                <a:pPr marL="0" indent="0" algn="ctr">
                  <a:buNone/>
                </a:pPr>
                <a14:m>
                  <m:oMathPara xmlns:m="http://schemas.openxmlformats.org/officeDocument/2006/math">
                    <m:oMathParaPr>
                      <m:jc m:val="centerGroup"/>
                    </m:oMathParaPr>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𝐵</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𝑊</m:t>
                      </m:r>
                      <m:r>
                        <a:rPr lang="en-GB" i="1" dirty="0" smtClean="0">
                          <a:effectLst/>
                          <a:latin typeface="Cambria Math" panose="02040503050406030204" pitchFamily="18" charset="0"/>
                        </a:rPr>
                        <m:t>)</m:t>
                      </m:r>
                    </m:oMath>
                  </m:oMathPara>
                </a14:m>
                <a:endParaRPr lang="en-GB" dirty="0">
                  <a:effectLst/>
                </a:endParaRPr>
              </a:p>
              <a:p>
                <a:endParaRPr lang="en-GB" dirty="0">
                  <a:effectLst/>
                </a:endParaRPr>
              </a:p>
              <a:p>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035D7A74-3217-860C-C0A2-D14C43359E2E}"/>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D4202DA3-F747-3ADC-0697-A41A1702DFEB}"/>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3F7D71F-6F7F-F9B5-72F2-09F83F3B9809}"/>
                  </a:ext>
                </a:extLst>
              </p14:cNvPr>
              <p14:cNvContentPartPr/>
              <p14:nvPr/>
            </p14:nvContentPartPr>
            <p14:xfrm>
              <a:off x="6131880" y="2558880"/>
              <a:ext cx="4187160" cy="1621800"/>
            </p14:xfrm>
          </p:contentPart>
        </mc:Choice>
        <mc:Fallback xmlns="">
          <p:pic>
            <p:nvPicPr>
              <p:cNvPr id="5" name="Ink 4">
                <a:extLst>
                  <a:ext uri="{FF2B5EF4-FFF2-40B4-BE49-F238E27FC236}">
                    <a16:creationId xmlns:a16="http://schemas.microsoft.com/office/drawing/2014/main" id="{B3F7D71F-6F7F-F9B5-72F2-09F83F3B9809}"/>
                  </a:ext>
                </a:extLst>
              </p:cNvPr>
              <p:cNvPicPr/>
              <p:nvPr/>
            </p:nvPicPr>
            <p:blipFill>
              <a:blip r:embed="rId4"/>
              <a:stretch>
                <a:fillRect/>
              </a:stretch>
            </p:blipFill>
            <p:spPr>
              <a:xfrm>
                <a:off x="6122520" y="2549520"/>
                <a:ext cx="4205880" cy="1640520"/>
              </a:xfrm>
              <a:prstGeom prst="rect">
                <a:avLst/>
              </a:prstGeom>
            </p:spPr>
          </p:pic>
        </mc:Fallback>
      </mc:AlternateContent>
    </p:spTree>
    <p:extLst>
      <p:ext uri="{BB962C8B-B14F-4D97-AF65-F5344CB8AC3E}">
        <p14:creationId xmlns:p14="http://schemas.microsoft.com/office/powerpoint/2010/main" val="546630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55986-8956-511F-0256-5D307E1ED8C3}"/>
              </a:ext>
            </a:extLst>
          </p:cNvPr>
          <p:cNvSpPr>
            <a:spLocks noGrp="1"/>
          </p:cNvSpPr>
          <p:nvPr>
            <p:ph type="title"/>
          </p:nvPr>
        </p:nvSpPr>
        <p:spPr/>
        <p:txBody>
          <a:bodyPr/>
          <a:lstStyle/>
          <a:p>
            <a:r>
              <a:rPr lang="en-GB" dirty="0">
                <a:effectLst/>
              </a:rPr>
              <a:t>Cumulative Distribution Function (</a:t>
            </a:r>
            <a:r>
              <a:rPr lang="en-GB" dirty="0" err="1">
                <a:effectLst/>
              </a:rPr>
              <a:t>cdf</a:t>
            </a:r>
            <a:r>
              <a:rPr lang="en-GB" dirty="0">
                <a:effectLst/>
              </a:rPr>
              <a: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F6D83-CA59-7539-BFC1-82AB7F04635F}"/>
                  </a:ext>
                </a:extLst>
              </p:cNvPr>
              <p:cNvSpPr>
                <a:spLocks noGrp="1"/>
              </p:cNvSpPr>
              <p:nvPr>
                <p:ph idx="1"/>
              </p:nvPr>
            </p:nvSpPr>
            <p:spPr/>
            <p:txBody>
              <a:bodyPr/>
              <a:lstStyle/>
              <a:p>
                <a:r>
                  <a:rPr lang="en-GB" dirty="0">
                    <a:effectLst/>
                  </a:rPr>
                  <a:t>Define the function </a:t>
                </a:r>
                <a14:m>
                  <m:oMath xmlns:m="http://schemas.openxmlformats.org/officeDocument/2006/math">
                    <m:r>
                      <m:rPr>
                        <m:sty m:val="p"/>
                      </m:rPr>
                      <a:rPr lang="en-GB" b="0" i="0" smtClean="0">
                        <a:effectLst/>
                        <a:latin typeface="Cambria Math" panose="02040503050406030204" pitchFamily="18" charset="0"/>
                      </a:rPr>
                      <m:t>F</m:t>
                    </m:r>
                    <m:d>
                      <m:dPr>
                        <m:ctrlPr>
                          <a:rPr lang="en-GB" b="0" i="1" smtClean="0">
                            <a:effectLst/>
                            <a:latin typeface="Cambria Math" panose="02040503050406030204" pitchFamily="18" charset="0"/>
                          </a:rPr>
                        </m:ctrlPr>
                      </m:dPr>
                      <m:e>
                        <m:r>
                          <m:rPr>
                            <m:sty m:val="p"/>
                          </m:rPr>
                          <a:rPr lang="en-GB" b="0" i="0" smtClean="0">
                            <a:effectLst/>
                            <a:latin typeface="Cambria Math" panose="02040503050406030204" pitchFamily="18" charset="0"/>
                          </a:rPr>
                          <m:t>q</m:t>
                        </m:r>
                      </m:e>
                    </m:d>
                    <m:r>
                      <a:rPr lang="en-GB" i="1" smtClean="0">
                        <a:effectLst/>
                        <a:latin typeface="Cambria Math" panose="02040503050406030204" pitchFamily="18" charset="0"/>
                      </a:rPr>
                      <m:t>≜</m:t>
                    </m:r>
                    <m:r>
                      <a:rPr lang="en-GB" b="0" i="1" smtClean="0">
                        <a:effectLst/>
                        <a:latin typeface="Cambria Math" panose="02040503050406030204" pitchFamily="18" charset="0"/>
                      </a:rPr>
                      <m:t>𝑝</m:t>
                    </m:r>
                    <m:r>
                      <a:rPr lang="en-GB" b="0" i="1" smtClean="0">
                        <a:effectLst/>
                        <a:latin typeface="Cambria Math" panose="02040503050406030204" pitchFamily="18" charset="0"/>
                      </a:rPr>
                      <m:t>(</m:t>
                    </m:r>
                    <m:r>
                      <a:rPr lang="en-GB" b="0" i="1" smtClean="0">
                        <a:effectLst/>
                        <a:latin typeface="Cambria Math" panose="02040503050406030204" pitchFamily="18" charset="0"/>
                      </a:rPr>
                      <m:t>𝑥</m:t>
                    </m:r>
                    <m:r>
                      <a:rPr lang="en-GB" b="0" i="1" smtClean="0">
                        <a:effectLst/>
                        <a:latin typeface="Cambria Math" panose="02040503050406030204" pitchFamily="18" charset="0"/>
                      </a:rPr>
                      <m:t>≤</m:t>
                    </m:r>
                    <m:r>
                      <a:rPr lang="en-GB" b="0" i="1" smtClean="0">
                        <a:effectLst/>
                        <a:latin typeface="Cambria Math" panose="02040503050406030204" pitchFamily="18" charset="0"/>
                      </a:rPr>
                      <m:t>𝑞</m:t>
                    </m:r>
                    <m:r>
                      <a:rPr lang="en-GB" b="0" i="1" smtClean="0">
                        <a:effectLst/>
                        <a:latin typeface="Cambria Math" panose="02040503050406030204" pitchFamily="18" charset="0"/>
                      </a:rPr>
                      <m:t>)</m:t>
                    </m:r>
                  </m:oMath>
                </a14:m>
                <a:r>
                  <a:rPr lang="en-GB" dirty="0">
                    <a:effectLst/>
                  </a:rPr>
                  <a:t>. This is called the cumulative distribution function or </a:t>
                </a:r>
                <a:r>
                  <a:rPr lang="en-GB" dirty="0" err="1">
                    <a:effectLst/>
                  </a:rPr>
                  <a:t>cdf</a:t>
                </a:r>
                <a:r>
                  <a:rPr lang="en-GB" dirty="0">
                    <a:effectLst/>
                  </a:rPr>
                  <a:t> of X.</a:t>
                </a:r>
              </a:p>
              <a:p>
                <a:endParaRPr lang="en-GB" dirty="0"/>
              </a:p>
              <a:p>
                <a:pPr marL="0" indent="0">
                  <a:buNone/>
                </a:pPr>
                <a14:m>
                  <m:oMathPara xmlns:m="http://schemas.openxmlformats.org/officeDocument/2006/math">
                    <m:oMathParaPr>
                      <m:jc m:val="left"/>
                    </m:oMathParaPr>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𝑎</m:t>
                      </m:r>
                      <m:r>
                        <a:rPr lang="en-GB" i="1" dirty="0" smtClean="0">
                          <a:effectLst/>
                          <a:latin typeface="Cambria Math" panose="02040503050406030204" pitchFamily="18" charset="0"/>
                        </a:rPr>
                        <m:t> &lt; </m:t>
                      </m:r>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𝑏</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𝐹</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𝑏</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𝐹</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𝑎</m:t>
                      </m:r>
                      <m:r>
                        <a:rPr lang="en-GB" i="1" dirty="0" smtClean="0">
                          <a:effectLst/>
                          <a:latin typeface="Cambria Math" panose="02040503050406030204" pitchFamily="18" charset="0"/>
                        </a:rPr>
                        <m:t>)</m:t>
                      </m:r>
                    </m:oMath>
                  </m:oMathPara>
                </a14:m>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20FF6D83-CA59-7539-BFC1-82AB7F04635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B5B91325-3C4F-54F9-68C3-51DE44F3FA8A}"/>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dirty="0"/>
          </a:p>
        </p:txBody>
      </p:sp>
      <p:pic>
        <p:nvPicPr>
          <p:cNvPr id="6" name="Picture 5" descr="Diagram&#10;&#10;Description automatically generated">
            <a:extLst>
              <a:ext uri="{FF2B5EF4-FFF2-40B4-BE49-F238E27FC236}">
                <a16:creationId xmlns:a16="http://schemas.microsoft.com/office/drawing/2014/main" id="{4CAE2533-711B-0ADF-04F6-A527432E2C30}"/>
              </a:ext>
            </a:extLst>
          </p:cNvPr>
          <p:cNvPicPr>
            <a:picLocks noChangeAspect="1"/>
          </p:cNvPicPr>
          <p:nvPr/>
        </p:nvPicPr>
        <p:blipFill rotWithShape="1">
          <a:blip r:embed="rId3">
            <a:extLst>
              <a:ext uri="{28A0092B-C50C-407E-A947-70E740481C1C}">
                <a14:useLocalDpi xmlns:a14="http://schemas.microsoft.com/office/drawing/2010/main" val="0"/>
              </a:ext>
            </a:extLst>
          </a:blip>
          <a:srcRect l="8203" t="9625" r="6385"/>
          <a:stretch/>
        </p:blipFill>
        <p:spPr>
          <a:xfrm>
            <a:off x="6335357" y="2596944"/>
            <a:ext cx="4276166" cy="3032304"/>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FD1DC10-710B-6C54-35EC-94FEDD3CB533}"/>
                  </a:ext>
                </a:extLst>
              </p14:cNvPr>
              <p14:cNvContentPartPr/>
              <p14:nvPr/>
            </p14:nvContentPartPr>
            <p14:xfrm>
              <a:off x="3700800" y="2047320"/>
              <a:ext cx="7905960" cy="3228480"/>
            </p14:xfrm>
          </p:contentPart>
        </mc:Choice>
        <mc:Fallback xmlns="">
          <p:pic>
            <p:nvPicPr>
              <p:cNvPr id="5" name="Ink 4">
                <a:extLst>
                  <a:ext uri="{FF2B5EF4-FFF2-40B4-BE49-F238E27FC236}">
                    <a16:creationId xmlns:a16="http://schemas.microsoft.com/office/drawing/2014/main" id="{EFD1DC10-710B-6C54-35EC-94FEDD3CB533}"/>
                  </a:ext>
                </a:extLst>
              </p:cNvPr>
              <p:cNvPicPr/>
              <p:nvPr/>
            </p:nvPicPr>
            <p:blipFill>
              <a:blip r:embed="rId5"/>
              <a:stretch>
                <a:fillRect/>
              </a:stretch>
            </p:blipFill>
            <p:spPr>
              <a:xfrm>
                <a:off x="3691440" y="2037960"/>
                <a:ext cx="7924680" cy="3247200"/>
              </a:xfrm>
              <a:prstGeom prst="rect">
                <a:avLst/>
              </a:prstGeom>
            </p:spPr>
          </p:pic>
        </mc:Fallback>
      </mc:AlternateContent>
    </p:spTree>
    <p:extLst>
      <p:ext uri="{BB962C8B-B14F-4D97-AF65-F5344CB8AC3E}">
        <p14:creationId xmlns:p14="http://schemas.microsoft.com/office/powerpoint/2010/main" val="3871760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E6EF0-E1CD-EE9B-E002-1B990687C334}"/>
              </a:ext>
            </a:extLst>
          </p:cNvPr>
          <p:cNvSpPr>
            <a:spLocks noGrp="1"/>
          </p:cNvSpPr>
          <p:nvPr>
            <p:ph type="title"/>
          </p:nvPr>
        </p:nvSpPr>
        <p:spPr/>
        <p:txBody>
          <a:bodyPr/>
          <a:lstStyle/>
          <a:p>
            <a:r>
              <a:rPr lang="en-GB" dirty="0"/>
              <a:t>Probability Density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5A0995-CE30-0188-7823-50B14669B0D6}"/>
                  </a:ext>
                </a:extLst>
              </p:cNvPr>
              <p:cNvSpPr>
                <a:spLocks noGrp="1"/>
              </p:cNvSpPr>
              <p:nvPr>
                <p:ph idx="1"/>
              </p:nvPr>
            </p:nvSpPr>
            <p:spPr/>
            <p:txBody>
              <a:bodyPr/>
              <a:lstStyle/>
              <a:p>
                <a:r>
                  <a:rPr lang="en-GB" dirty="0">
                    <a:effectLst/>
                  </a:rPr>
                  <a:t>Now define f(x)= </a:t>
                </a:r>
                <a14:m>
                  <m:oMath xmlns:m="http://schemas.openxmlformats.org/officeDocument/2006/math">
                    <m:f>
                      <m:fPr>
                        <m:ctrlPr>
                          <a:rPr lang="en-GB" i="1" smtClean="0">
                            <a:effectLst/>
                            <a:latin typeface="Cambria Math" panose="02040503050406030204" pitchFamily="18" charset="0"/>
                          </a:rPr>
                        </m:ctrlPr>
                      </m:fPr>
                      <m:num>
                        <m:r>
                          <a:rPr lang="en-GB" i="1" smtClean="0">
                            <a:effectLst/>
                            <a:latin typeface="Cambria Math" panose="02040503050406030204" pitchFamily="18" charset="0"/>
                          </a:rPr>
                          <m:t>𝑑</m:t>
                        </m:r>
                      </m:num>
                      <m:den>
                        <m:r>
                          <a:rPr lang="en-GB" i="1" smtClean="0">
                            <a:effectLst/>
                            <a:latin typeface="Cambria Math" panose="02040503050406030204" pitchFamily="18" charset="0"/>
                          </a:rPr>
                          <m:t>𝑑𝑥</m:t>
                        </m:r>
                      </m:den>
                    </m:f>
                    <m:r>
                      <a:rPr lang="en-GB" b="0" i="1" smtClean="0">
                        <a:effectLst/>
                        <a:latin typeface="Cambria Math" panose="02040503050406030204" pitchFamily="18" charset="0"/>
                      </a:rPr>
                      <m:t>𝐹</m:t>
                    </m:r>
                    <m:d>
                      <m:dPr>
                        <m:ctrlPr>
                          <a:rPr lang="en-GB" b="0" i="1" smtClean="0">
                            <a:effectLst/>
                            <a:latin typeface="Cambria Math" panose="02040503050406030204" pitchFamily="18" charset="0"/>
                          </a:rPr>
                        </m:ctrlPr>
                      </m:dPr>
                      <m:e>
                        <m:r>
                          <a:rPr lang="en-GB" b="0" i="1" smtClean="0">
                            <a:effectLst/>
                            <a:latin typeface="Cambria Math" panose="02040503050406030204" pitchFamily="18" charset="0"/>
                          </a:rPr>
                          <m:t>𝑥</m:t>
                        </m:r>
                      </m:e>
                    </m:d>
                  </m:oMath>
                </a14:m>
                <a:r>
                  <a:rPr lang="en-GB" dirty="0">
                    <a:effectLst/>
                  </a:rPr>
                  <a:t> (we assume this derivative exists); this is called the probability density function or pdf.</a:t>
                </a:r>
              </a:p>
              <a:p>
                <a:r>
                  <a:rPr lang="en-GB" dirty="0">
                    <a:effectLst/>
                  </a:rPr>
                  <a:t>Given a pdf, we can compute the probability of a continuous variable being in a finite interval as follows:</a:t>
                </a:r>
              </a:p>
              <a:p>
                <a:endParaRPr lang="en-GB" dirty="0"/>
              </a:p>
              <a:p>
                <a:endParaRPr lang="en-GB" dirty="0">
                  <a:effectLst/>
                </a:endParaRPr>
              </a:p>
              <a:p>
                <a:r>
                  <a:rPr lang="en-GB" dirty="0">
                    <a:effectLst/>
                  </a:rPr>
                  <a:t>As the size of the interval gets smaller, we can write</a:t>
                </a:r>
              </a:p>
              <a:p>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3E5A0995-CE30-0188-7823-50B14669B0D6}"/>
                  </a:ext>
                </a:extLst>
              </p:cNvPr>
              <p:cNvSpPr>
                <a:spLocks noGrp="1" noRot="1" noChangeAspect="1" noMove="1" noResize="1" noEditPoints="1" noAdjustHandles="1" noChangeArrowheads="1" noChangeShapeType="1" noTextEdit="1"/>
              </p:cNvSpPr>
              <p:nvPr>
                <p:ph idx="1"/>
              </p:nvPr>
            </p:nvSpPr>
            <p:spPr>
              <a:blipFill>
                <a:blip r:embed="rId2"/>
                <a:stretch>
                  <a:fillRect l="-772" r="-7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955DBCC-46EE-5D40-3E07-E66F85C1E87E}"/>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dirty="0"/>
          </a:p>
        </p:txBody>
      </p:sp>
      <p:pic>
        <p:nvPicPr>
          <p:cNvPr id="6" name="Picture 5" descr="A picture containing watch, clock&#10;&#10;Description automatically generated">
            <a:extLst>
              <a:ext uri="{FF2B5EF4-FFF2-40B4-BE49-F238E27FC236}">
                <a16:creationId xmlns:a16="http://schemas.microsoft.com/office/drawing/2014/main" id="{4D7AD85E-D32F-FF4D-8004-27B063D97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531" y="3265170"/>
            <a:ext cx="3931920" cy="975360"/>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35A78163-A221-827E-3B00-D4A7635A82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6531" y="5269547"/>
            <a:ext cx="3962400" cy="64008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1A1B26C-F7FF-07E2-F952-5726EBB327D6}"/>
                  </a:ext>
                </a:extLst>
              </p14:cNvPr>
              <p14:cNvContentPartPr/>
              <p14:nvPr/>
            </p14:nvContentPartPr>
            <p14:xfrm>
              <a:off x="2385360" y="215640"/>
              <a:ext cx="9536040" cy="4610520"/>
            </p14:xfrm>
          </p:contentPart>
        </mc:Choice>
        <mc:Fallback xmlns="">
          <p:pic>
            <p:nvPicPr>
              <p:cNvPr id="5" name="Ink 4">
                <a:extLst>
                  <a:ext uri="{FF2B5EF4-FFF2-40B4-BE49-F238E27FC236}">
                    <a16:creationId xmlns:a16="http://schemas.microsoft.com/office/drawing/2014/main" id="{51A1B26C-F7FF-07E2-F952-5726EBB327D6}"/>
                  </a:ext>
                </a:extLst>
              </p:cNvPr>
              <p:cNvPicPr/>
              <p:nvPr/>
            </p:nvPicPr>
            <p:blipFill>
              <a:blip r:embed="rId6"/>
              <a:stretch>
                <a:fillRect/>
              </a:stretch>
            </p:blipFill>
            <p:spPr>
              <a:xfrm>
                <a:off x="2376000" y="206280"/>
                <a:ext cx="9554760" cy="4629240"/>
              </a:xfrm>
              <a:prstGeom prst="rect">
                <a:avLst/>
              </a:prstGeom>
            </p:spPr>
          </p:pic>
        </mc:Fallback>
      </mc:AlternateContent>
    </p:spTree>
    <p:extLst>
      <p:ext uri="{BB962C8B-B14F-4D97-AF65-F5344CB8AC3E}">
        <p14:creationId xmlns:p14="http://schemas.microsoft.com/office/powerpoint/2010/main" val="1389152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7E42-6449-E0C6-3E40-ADF9EDFDA567}"/>
              </a:ext>
            </a:extLst>
          </p:cNvPr>
          <p:cNvSpPr>
            <a:spLocks noGrp="1"/>
          </p:cNvSpPr>
          <p:nvPr>
            <p:ph type="title"/>
          </p:nvPr>
        </p:nvSpPr>
        <p:spPr/>
        <p:txBody>
          <a:bodyPr/>
          <a:lstStyle/>
          <a:p>
            <a:r>
              <a:rPr lang="en-GB" sz="2400" dirty="0"/>
              <a:t>Probability Density Function vs Cumulative Distribution Function </a:t>
            </a:r>
          </a:p>
        </p:txBody>
      </p:sp>
      <p:sp>
        <p:nvSpPr>
          <p:cNvPr id="3" name="Slide Number Placeholder 2">
            <a:extLst>
              <a:ext uri="{FF2B5EF4-FFF2-40B4-BE49-F238E27FC236}">
                <a16:creationId xmlns:a16="http://schemas.microsoft.com/office/drawing/2014/main" id="{92269CD5-D322-7B6C-A6EC-308DBE727D09}"/>
              </a:ext>
            </a:extLst>
          </p:cNvPr>
          <p:cNvSpPr>
            <a:spLocks noGrp="1"/>
          </p:cNvSpPr>
          <p:nvPr>
            <p:ph type="sldNum" sz="quarter" idx="12"/>
          </p:nvPr>
        </p:nvSpPr>
        <p:spPr/>
        <p:txBody>
          <a:bodyPr/>
          <a:lstStyle/>
          <a:p>
            <a:fld id="{BB98F552-A29D-2D4E-8192-F20670493719}" type="slidenum">
              <a:rPr lang="en-GB" altLang="en-US" smtClean="0"/>
              <a:pPr/>
              <a:t>28</a:t>
            </a:fld>
            <a:endParaRPr lang="en-GB" altLang="en-US" dirty="0"/>
          </a:p>
        </p:txBody>
      </p:sp>
      <p:pic>
        <p:nvPicPr>
          <p:cNvPr id="5" name="Picture 4" descr="Chart, histogram&#10;&#10;Description automatically generated">
            <a:extLst>
              <a:ext uri="{FF2B5EF4-FFF2-40B4-BE49-F238E27FC236}">
                <a16:creationId xmlns:a16="http://schemas.microsoft.com/office/drawing/2014/main" id="{9BDB6467-9B1F-C4E7-83E9-B2565D5E8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911" y="1953719"/>
            <a:ext cx="4549806" cy="2954566"/>
          </a:xfrm>
          <a:prstGeom prst="rect">
            <a:avLst/>
          </a:prstGeom>
        </p:spPr>
      </p:pic>
      <p:pic>
        <p:nvPicPr>
          <p:cNvPr id="7" name="Picture 6" descr="Chart&#10;&#10;Description automatically generated">
            <a:extLst>
              <a:ext uri="{FF2B5EF4-FFF2-40B4-BE49-F238E27FC236}">
                <a16:creationId xmlns:a16="http://schemas.microsoft.com/office/drawing/2014/main" id="{1B33291D-9B9D-78DA-A202-46FBD812A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5229" y="1790698"/>
            <a:ext cx="4553476" cy="3157865"/>
          </a:xfrm>
          <a:prstGeom prst="rect">
            <a:avLst/>
          </a:prstGeom>
        </p:spPr>
      </p:pic>
      <p:sp>
        <p:nvSpPr>
          <p:cNvPr id="8" name="TextBox 7">
            <a:extLst>
              <a:ext uri="{FF2B5EF4-FFF2-40B4-BE49-F238E27FC236}">
                <a16:creationId xmlns:a16="http://schemas.microsoft.com/office/drawing/2014/main" id="{7A5F5F94-D716-264D-3A12-B21E0874B044}"/>
              </a:ext>
            </a:extLst>
          </p:cNvPr>
          <p:cNvSpPr txBox="1"/>
          <p:nvPr/>
        </p:nvSpPr>
        <p:spPr>
          <a:xfrm>
            <a:off x="1824409" y="6088397"/>
            <a:ext cx="2050946" cy="313932"/>
          </a:xfrm>
          <a:prstGeom prst="rect">
            <a:avLst/>
          </a:prstGeom>
          <a:noFill/>
        </p:spPr>
        <p:txBody>
          <a:bodyPr wrap="none" rtlCol="0">
            <a:spAutoFit/>
          </a:bodyPr>
          <a:lstStyle/>
          <a:p>
            <a:r>
              <a:rPr lang="en-GB" sz="1440" dirty="0"/>
              <a:t>Code: </a:t>
            </a:r>
            <a:r>
              <a:rPr lang="en-GB" sz="1440" dirty="0" err="1"/>
              <a:t>PDF_CDF.ipynb</a:t>
            </a:r>
            <a:endParaRPr lang="en-GB" sz="1440" dirty="0"/>
          </a:p>
        </p:txBody>
      </p:sp>
      <p:pic>
        <p:nvPicPr>
          <p:cNvPr id="1026" name="Picture 2">
            <a:extLst>
              <a:ext uri="{FF2B5EF4-FFF2-40B4-BE49-F238E27FC236}">
                <a16:creationId xmlns:a16="http://schemas.microsoft.com/office/drawing/2014/main" id="{AC47DD87-0CEB-6BE3-6193-8AB26A0F0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063" y="5988915"/>
            <a:ext cx="566023" cy="6174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BF72A286-0E78-4C47-1BA3-D5A18F7F2893}"/>
                  </a:ext>
                </a:extLst>
              </p14:cNvPr>
              <p14:cNvContentPartPr/>
              <p14:nvPr/>
            </p14:nvContentPartPr>
            <p14:xfrm>
              <a:off x="885600" y="218520"/>
              <a:ext cx="11071440" cy="6429960"/>
            </p14:xfrm>
          </p:contentPart>
        </mc:Choice>
        <mc:Fallback xmlns="">
          <p:pic>
            <p:nvPicPr>
              <p:cNvPr id="4" name="Ink 3">
                <a:extLst>
                  <a:ext uri="{FF2B5EF4-FFF2-40B4-BE49-F238E27FC236}">
                    <a16:creationId xmlns:a16="http://schemas.microsoft.com/office/drawing/2014/main" id="{BF72A286-0E78-4C47-1BA3-D5A18F7F2893}"/>
                  </a:ext>
                </a:extLst>
              </p:cNvPr>
              <p:cNvPicPr/>
              <p:nvPr/>
            </p:nvPicPr>
            <p:blipFill>
              <a:blip r:embed="rId6"/>
              <a:stretch>
                <a:fillRect/>
              </a:stretch>
            </p:blipFill>
            <p:spPr>
              <a:xfrm>
                <a:off x="876240" y="209160"/>
                <a:ext cx="11090160" cy="6448680"/>
              </a:xfrm>
              <a:prstGeom prst="rect">
                <a:avLst/>
              </a:prstGeom>
            </p:spPr>
          </p:pic>
        </mc:Fallback>
      </mc:AlternateContent>
    </p:spTree>
    <p:extLst>
      <p:ext uri="{BB962C8B-B14F-4D97-AF65-F5344CB8AC3E}">
        <p14:creationId xmlns:p14="http://schemas.microsoft.com/office/powerpoint/2010/main" val="3442232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68DA-56DD-1D66-1CEA-94BBA3C90AA2}"/>
              </a:ext>
            </a:extLst>
          </p:cNvPr>
          <p:cNvSpPr>
            <a:spLocks noGrp="1"/>
          </p:cNvSpPr>
          <p:nvPr>
            <p:ph type="title"/>
          </p:nvPr>
        </p:nvSpPr>
        <p:spPr/>
        <p:txBody>
          <a:bodyPr/>
          <a:lstStyle/>
          <a:p>
            <a:r>
              <a:rPr lang="en-GB" dirty="0"/>
              <a:t>p</a:t>
            </a:r>
            <a:r>
              <a:rPr lang="en-GB" dirty="0">
                <a:effectLst/>
              </a:rPr>
              <a:t>df for the standard normal</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76CE1B-04A3-F6D5-87C6-07DFC115657F}"/>
                  </a:ext>
                </a:extLst>
              </p:cNvPr>
              <p:cNvSpPr>
                <a:spLocks noGrp="1"/>
              </p:cNvSpPr>
              <p:nvPr>
                <p:ph idx="1"/>
              </p:nvPr>
            </p:nvSpPr>
            <p:spPr/>
            <p:txBody>
              <a:bodyPr/>
              <a:lstStyle/>
              <a:p>
                <a:endParaRPr lang="en-GB" dirty="0">
                  <a:effectLst/>
                </a:endParaRPr>
              </a:p>
              <a:p>
                <a:endParaRPr lang="en-GB" dirty="0"/>
              </a:p>
              <a:p>
                <a:endParaRPr lang="en-GB" dirty="0">
                  <a:effectLst/>
                </a:endParaRPr>
              </a:p>
              <a:p>
                <a:endParaRPr lang="en-GB" dirty="0"/>
              </a:p>
              <a:p>
                <a:endParaRPr lang="en-GB" dirty="0">
                  <a:effectLst/>
                </a:endParaRPr>
              </a:p>
              <a:p>
                <a:endParaRPr lang="en-GB" dirty="0">
                  <a:effectLst/>
                </a:endParaRPr>
              </a:p>
              <a:p>
                <a:r>
                  <a:rPr lang="en-GB" dirty="0">
                    <a:effectLst/>
                  </a:rPr>
                  <a:t>Corresponding pdf for a Gaussian distribution. The shaded regions each contain </a:t>
                </a:r>
                <a14:m>
                  <m:oMath xmlns:m="http://schemas.openxmlformats.org/officeDocument/2006/math">
                    <m:r>
                      <a:rPr lang="el-GR" i="1" dirty="0" smtClean="0">
                        <a:effectLst/>
                        <a:latin typeface="Cambria Math" panose="02040503050406030204" pitchFamily="18" charset="0"/>
                      </a:rPr>
                      <m:t>𝛼</m:t>
                    </m:r>
                    <m:r>
                      <a:rPr lang="el-GR" i="1" dirty="0" smtClean="0">
                        <a:effectLst/>
                        <a:latin typeface="Cambria Math" panose="02040503050406030204" pitchFamily="18" charset="0"/>
                      </a:rPr>
                      <m:t>/2</m:t>
                    </m:r>
                  </m:oMath>
                </a14:m>
                <a:r>
                  <a:rPr lang="el-GR" dirty="0">
                    <a:effectLst/>
                    <a:latin typeface="Helvetica" pitchFamily="2" charset="0"/>
                  </a:rPr>
                  <a:t> </a:t>
                </a:r>
                <a:r>
                  <a:rPr lang="en-GB" dirty="0">
                    <a:effectLst/>
                  </a:rPr>
                  <a:t>of the probability mass. Therefore, the </a:t>
                </a:r>
                <a:r>
                  <a:rPr lang="en-GB" dirty="0"/>
                  <a:t>non-shaded </a:t>
                </a:r>
                <a:r>
                  <a:rPr lang="en-GB" dirty="0">
                    <a:effectLst/>
                  </a:rPr>
                  <a:t>region contains </a:t>
                </a:r>
                <a14:m>
                  <m:oMath xmlns:m="http://schemas.openxmlformats.org/officeDocument/2006/math">
                    <m:r>
                      <a:rPr lang="en-GB" i="1" dirty="0" smtClean="0">
                        <a:effectLst/>
                        <a:latin typeface="Cambria Math" panose="02040503050406030204" pitchFamily="18" charset="0"/>
                      </a:rPr>
                      <m:t>1 − </m:t>
                    </m:r>
                    <m:r>
                      <a:rPr lang="el-GR" i="1" dirty="0">
                        <a:effectLst/>
                        <a:latin typeface="Cambria Math" panose="02040503050406030204" pitchFamily="18" charset="0"/>
                      </a:rPr>
                      <m:t>𝛼</m:t>
                    </m:r>
                    <m:r>
                      <a:rPr lang="el-GR" i="1" dirty="0">
                        <a:effectLst/>
                        <a:latin typeface="Cambria Math" panose="02040503050406030204" pitchFamily="18" charset="0"/>
                      </a:rPr>
                      <m:t> </m:t>
                    </m:r>
                  </m:oMath>
                </a14:m>
                <a:r>
                  <a:rPr lang="en-GB" dirty="0">
                    <a:effectLst/>
                  </a:rPr>
                  <a:t>of the probability mass.</a:t>
                </a:r>
              </a:p>
              <a:p>
                <a:endParaRPr lang="en-GB" dirty="0"/>
              </a:p>
            </p:txBody>
          </p:sp>
        </mc:Choice>
        <mc:Fallback xmlns="">
          <p:sp>
            <p:nvSpPr>
              <p:cNvPr id="3" name="Content Placeholder 2">
                <a:extLst>
                  <a:ext uri="{FF2B5EF4-FFF2-40B4-BE49-F238E27FC236}">
                    <a16:creationId xmlns:a16="http://schemas.microsoft.com/office/drawing/2014/main" id="{9476CE1B-04A3-F6D5-87C6-07DFC115657F}"/>
                  </a:ext>
                </a:extLst>
              </p:cNvPr>
              <p:cNvSpPr>
                <a:spLocks noGrp="1" noRot="1" noChangeAspect="1" noMove="1" noResize="1" noEditPoints="1" noAdjustHandles="1" noChangeArrowheads="1" noChangeShapeType="1" noTextEdit="1"/>
              </p:cNvSpPr>
              <p:nvPr>
                <p:ph idx="1"/>
              </p:nvPr>
            </p:nvSpPr>
            <p:spPr>
              <a:blipFill>
                <a:blip r:embed="rId2"/>
                <a:stretch>
                  <a:fillRect l="-925"/>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ED18EEE-0BE4-6E12-045C-90E39F6BA072}"/>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p:pic>
        <p:nvPicPr>
          <p:cNvPr id="6" name="Picture 5" descr="A picture containing histogram&#10;&#10;Description automatically generated">
            <a:extLst>
              <a:ext uri="{FF2B5EF4-FFF2-40B4-BE49-F238E27FC236}">
                <a16:creationId xmlns:a16="http://schemas.microsoft.com/office/drawing/2014/main" id="{BA3744B6-AF84-0B43-391C-DA9BD4E2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9350" y="1241466"/>
            <a:ext cx="4114800" cy="28194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6975030-30D4-8E4C-C197-CC5E30FAF719}"/>
                  </a:ext>
                </a:extLst>
              </p14:cNvPr>
              <p14:cNvContentPartPr/>
              <p14:nvPr/>
            </p14:nvContentPartPr>
            <p14:xfrm>
              <a:off x="796320" y="1709280"/>
              <a:ext cx="10208880" cy="3715920"/>
            </p14:xfrm>
          </p:contentPart>
        </mc:Choice>
        <mc:Fallback xmlns="">
          <p:pic>
            <p:nvPicPr>
              <p:cNvPr id="5" name="Ink 4">
                <a:extLst>
                  <a:ext uri="{FF2B5EF4-FFF2-40B4-BE49-F238E27FC236}">
                    <a16:creationId xmlns:a16="http://schemas.microsoft.com/office/drawing/2014/main" id="{B6975030-30D4-8E4C-C197-CC5E30FAF719}"/>
                  </a:ext>
                </a:extLst>
              </p:cNvPr>
              <p:cNvPicPr/>
              <p:nvPr/>
            </p:nvPicPr>
            <p:blipFill>
              <a:blip r:embed="rId5"/>
              <a:stretch>
                <a:fillRect/>
              </a:stretch>
            </p:blipFill>
            <p:spPr>
              <a:xfrm>
                <a:off x="786960" y="1699920"/>
                <a:ext cx="10227600" cy="3734640"/>
              </a:xfrm>
              <a:prstGeom prst="rect">
                <a:avLst/>
              </a:prstGeom>
            </p:spPr>
          </p:pic>
        </mc:Fallback>
      </mc:AlternateContent>
    </p:spTree>
    <p:extLst>
      <p:ext uri="{BB962C8B-B14F-4D97-AF65-F5344CB8AC3E}">
        <p14:creationId xmlns:p14="http://schemas.microsoft.com/office/powerpoint/2010/main" val="9322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96E79-5FE8-B3B6-3758-2E13A3154A81}"/>
              </a:ext>
            </a:extLst>
          </p:cNvPr>
          <p:cNvSpPr>
            <a:spLocks noGrp="1"/>
          </p:cNvSpPr>
          <p:nvPr>
            <p:ph type="title"/>
          </p:nvPr>
        </p:nvSpPr>
        <p:spPr/>
        <p:txBody>
          <a:bodyPr/>
          <a:lstStyle/>
          <a:p>
            <a:r>
              <a:rPr lang="en-GB" dirty="0"/>
              <a:t>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F88AFC-BA85-87C2-EF84-E7F3AA7B70CA}"/>
                  </a:ext>
                </a:extLst>
              </p:cNvPr>
              <p:cNvSpPr>
                <a:spLocks noGrp="1"/>
              </p:cNvSpPr>
              <p:nvPr>
                <p:ph idx="1"/>
              </p:nvPr>
            </p:nvSpPr>
            <p:spPr/>
            <p:txBody>
              <a:bodyPr/>
              <a:lstStyle/>
              <a:p>
                <a:r>
                  <a:rPr lang="en-GB" dirty="0"/>
                  <a:t>The probability of an event is the fraction of times that event occurs out of the total number of trials, in the limit that the total number of trials goes to infinity. </a:t>
                </a:r>
              </a:p>
              <a:p>
                <a:r>
                  <a:rPr lang="en-GB" dirty="0"/>
                  <a:t>By definition, probabilities must be between </a:t>
                </a:r>
                <a14:m>
                  <m:oMath xmlns:m="http://schemas.openxmlformats.org/officeDocument/2006/math">
                    <m:r>
                      <a:rPr lang="en-GB" i="1" dirty="0" smtClean="0">
                        <a:latin typeface="Cambria Math" panose="02040503050406030204" pitchFamily="18" charset="0"/>
                      </a:rPr>
                      <m:t>[0,1]</m:t>
                    </m:r>
                  </m:oMath>
                </a14:m>
                <a:endParaRPr lang="en-GB" dirty="0"/>
              </a:p>
              <a:p>
                <a:endParaRPr lang="en-GB" dirty="0"/>
              </a:p>
              <a:p>
                <a:r>
                  <a:rPr lang="en-GB" dirty="0"/>
                  <a:t>The probability that </a:t>
                </a:r>
                <a14:m>
                  <m:oMath xmlns:m="http://schemas.openxmlformats.org/officeDocument/2006/math">
                    <m:r>
                      <a:rPr lang="en-GB" i="1" dirty="0" smtClean="0">
                        <a:latin typeface="Cambria Math" panose="02040503050406030204" pitchFamily="18" charset="0"/>
                      </a:rPr>
                      <m:t>𝑋</m:t>
                    </m:r>
                  </m:oMath>
                </a14:m>
                <a:r>
                  <a:rPr lang="en-GB" dirty="0"/>
                  <a:t> will take the value </a:t>
                </a: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𝑖</m:t>
                        </m:r>
                      </m:sub>
                    </m:sSub>
                  </m:oMath>
                </a14:m>
                <a:r>
                  <a:rPr lang="en-GB" dirty="0"/>
                  <a:t> and </a:t>
                </a:r>
                <a14:m>
                  <m:oMath xmlns:m="http://schemas.openxmlformats.org/officeDocument/2006/math">
                    <m:r>
                      <a:rPr lang="en-GB" b="0" i="1" dirty="0" smtClean="0">
                        <a:latin typeface="Cambria Math" panose="02040503050406030204" pitchFamily="18" charset="0"/>
                      </a:rPr>
                      <m:t>𝑌</m:t>
                    </m:r>
                  </m:oMath>
                </a14:m>
                <a:r>
                  <a:rPr lang="en-GB" dirty="0"/>
                  <a:t> will take the value </a:t>
                </a:r>
                <a14:m>
                  <m:oMath xmlns:m="http://schemas.openxmlformats.org/officeDocument/2006/math">
                    <m:sSub>
                      <m:sSubPr>
                        <m:ctrlPr>
                          <a:rPr lang="en-GB" i="1" dirty="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𝑗</m:t>
                        </m:r>
                      </m:sub>
                    </m:sSub>
                  </m:oMath>
                </a14:m>
                <a:r>
                  <a:rPr lang="en-GB" dirty="0"/>
                  <a:t> is written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r>
                            <a:rPr lang="en-GB" b="0" i="1" dirty="0" smtClean="0">
                              <a:latin typeface="Cambria Math" panose="02040503050406030204" pitchFamily="18" charset="0"/>
                            </a:rPr>
                            <m:t>, </m:t>
                          </m:r>
                          <m:r>
                            <a:rPr lang="en-GB" b="0" i="1" dirty="0" smtClean="0">
                              <a:latin typeface="Cambria Math" panose="02040503050406030204" pitchFamily="18" charset="0"/>
                            </a:rPr>
                            <m:t>𝑌</m:t>
                          </m:r>
                          <m:r>
                            <a:rPr lang="en-GB" b="0" i="1" dirty="0" smtClean="0">
                              <a:latin typeface="Cambria Math" panose="02040503050406030204" pitchFamily="18" charset="0"/>
                            </a:rPr>
                            <m:t>=</m:t>
                          </m:r>
                          <m:sSub>
                            <m:sSubPr>
                              <m:ctrlPr>
                                <a:rPr lang="en-GB" i="1" dirty="0">
                                  <a:latin typeface="Cambria Math" panose="02040503050406030204" pitchFamily="18" charset="0"/>
                                </a:rPr>
                              </m:ctrlPr>
                            </m:sSubPr>
                            <m:e>
                              <m:r>
                                <a:rPr lang="en-GB" b="0" i="1" dirty="0" smtClean="0">
                                  <a:latin typeface="Cambria Math" panose="02040503050406030204" pitchFamily="18" charset="0"/>
                                </a:rPr>
                                <m:t>𝑦</m:t>
                              </m:r>
                            </m:e>
                            <m:sub>
                              <m:r>
                                <a:rPr lang="en-GB" i="1" dirty="0">
                                  <a:latin typeface="Cambria Math" panose="02040503050406030204" pitchFamily="18" charset="0"/>
                                </a:rPr>
                                <m:t>𝑖</m:t>
                              </m:r>
                            </m:sub>
                          </m:sSub>
                        </m:e>
                      </m:d>
                      <m:r>
                        <a:rPr lang="en-GB" b="0" i="1" dirty="0" smtClean="0">
                          <a:latin typeface="Cambria Math" panose="02040503050406030204" pitchFamily="18" charset="0"/>
                        </a:rPr>
                        <m:t>= </m:t>
                      </m:r>
                      <m:f>
                        <m:fPr>
                          <m:ctrlPr>
                            <a:rPr lang="en-GB" b="0" i="1" dirty="0" smtClean="0">
                              <a:latin typeface="Cambria Math" panose="02040503050406030204" pitchFamily="18" charset="0"/>
                            </a:rPr>
                          </m:ctrlPr>
                        </m:fPr>
                        <m:num>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𝑛</m:t>
                              </m:r>
                            </m:e>
                            <m:sub>
                              <m:r>
                                <a:rPr lang="en-GB" b="0" i="1" dirty="0" smtClean="0">
                                  <a:latin typeface="Cambria Math" panose="02040503050406030204" pitchFamily="18" charset="0"/>
                                </a:rPr>
                                <m:t>𝑖𝑗</m:t>
                              </m:r>
                            </m:sub>
                          </m:sSub>
                        </m:num>
                        <m:den>
                          <m:r>
                            <a:rPr lang="en-GB" b="0" i="1" dirty="0" smtClean="0">
                              <a:latin typeface="Cambria Math" panose="02040503050406030204" pitchFamily="18" charset="0"/>
                            </a:rPr>
                            <m:t>𝑁</m:t>
                          </m:r>
                        </m:den>
                      </m:f>
                    </m:oMath>
                  </m:oMathPara>
                </a14:m>
                <a:endParaRPr lang="en-GB" dirty="0"/>
              </a:p>
              <a:p>
                <a:pPr marL="0" indent="0">
                  <a:buNone/>
                </a:pPr>
                <a:r>
                  <a:rPr lang="en-GB" dirty="0"/>
                  <a:t>Where </a:t>
                </a: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𝑛</m:t>
                        </m:r>
                      </m:e>
                      <m:sub>
                        <m:r>
                          <a:rPr lang="en-GB" b="0" i="1" dirty="0" smtClean="0">
                            <a:latin typeface="Cambria Math" panose="02040503050406030204" pitchFamily="18" charset="0"/>
                          </a:rPr>
                          <m:t>𝑖𝑗</m:t>
                        </m:r>
                      </m:sub>
                    </m:sSub>
                  </m:oMath>
                </a14:m>
                <a:r>
                  <a:rPr lang="en-GB" dirty="0"/>
                  <a:t> is the number of points that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r>
                      <a:rPr lang="en-GB" b="0" i="0" dirty="0"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𝑗</m:t>
                        </m:r>
                      </m:sub>
                    </m:sSub>
                  </m:oMath>
                </a14:m>
                <a:r>
                  <a:rPr lang="en-GB" dirty="0"/>
                  <a:t> occur together. </a:t>
                </a:r>
              </a:p>
            </p:txBody>
          </p:sp>
        </mc:Choice>
        <mc:Fallback xmlns="">
          <p:sp>
            <p:nvSpPr>
              <p:cNvPr id="3" name="Content Placeholder 2">
                <a:extLst>
                  <a:ext uri="{FF2B5EF4-FFF2-40B4-BE49-F238E27FC236}">
                    <a16:creationId xmlns:a16="http://schemas.microsoft.com/office/drawing/2014/main" id="{7AF88AFC-BA85-87C2-EF84-E7F3AA7B70CA}"/>
                  </a:ext>
                </a:extLst>
              </p:cNvPr>
              <p:cNvSpPr>
                <a:spLocks noGrp="1" noRot="1" noChangeAspect="1" noMove="1" noResize="1" noEditPoints="1" noAdjustHandles="1" noChangeArrowheads="1" noChangeShapeType="1" noTextEdit="1"/>
              </p:cNvSpPr>
              <p:nvPr>
                <p:ph idx="1"/>
              </p:nvPr>
            </p:nvSpPr>
            <p:spPr>
              <a:blipFill>
                <a:blip r:embed="rId2"/>
                <a:stretch>
                  <a:fillRect l="-925" t="-1018" r="-1387"/>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7898D340-879A-3CAA-2523-F1BF7F38BD31}"/>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F646DF2-EE49-164E-6148-D1E8C7318369}"/>
                  </a:ext>
                </a:extLst>
              </p14:cNvPr>
              <p14:cNvContentPartPr/>
              <p14:nvPr/>
            </p14:nvContentPartPr>
            <p14:xfrm>
              <a:off x="5293080" y="2758320"/>
              <a:ext cx="6454080" cy="2124360"/>
            </p14:xfrm>
          </p:contentPart>
        </mc:Choice>
        <mc:Fallback xmlns="">
          <p:pic>
            <p:nvPicPr>
              <p:cNvPr id="5" name="Ink 4">
                <a:extLst>
                  <a:ext uri="{FF2B5EF4-FFF2-40B4-BE49-F238E27FC236}">
                    <a16:creationId xmlns:a16="http://schemas.microsoft.com/office/drawing/2014/main" id="{2F646DF2-EE49-164E-6148-D1E8C7318369}"/>
                  </a:ext>
                </a:extLst>
              </p:cNvPr>
              <p:cNvPicPr/>
              <p:nvPr/>
            </p:nvPicPr>
            <p:blipFill>
              <a:blip r:embed="rId4"/>
              <a:stretch>
                <a:fillRect/>
              </a:stretch>
            </p:blipFill>
            <p:spPr>
              <a:xfrm>
                <a:off x="5283720" y="2748960"/>
                <a:ext cx="6472800" cy="2143080"/>
              </a:xfrm>
              <a:prstGeom prst="rect">
                <a:avLst/>
              </a:prstGeom>
            </p:spPr>
          </p:pic>
        </mc:Fallback>
      </mc:AlternateContent>
    </p:spTree>
    <p:extLst>
      <p:ext uri="{BB962C8B-B14F-4D97-AF65-F5344CB8AC3E}">
        <p14:creationId xmlns:p14="http://schemas.microsoft.com/office/powerpoint/2010/main" val="3562163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3390-DB6F-26A0-0215-2273F220EA47}"/>
              </a:ext>
            </a:extLst>
          </p:cNvPr>
          <p:cNvSpPr>
            <a:spLocks noGrp="1"/>
          </p:cNvSpPr>
          <p:nvPr>
            <p:ph type="title"/>
          </p:nvPr>
        </p:nvSpPr>
        <p:spPr/>
        <p:txBody>
          <a:bodyPr/>
          <a:lstStyle/>
          <a:p>
            <a:r>
              <a:rPr lang="en-GB" dirty="0">
                <a:effectLst/>
              </a:rPr>
              <a:t>Mean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369B4A-EB6A-A5B1-3EBA-7F6646E81FB1}"/>
                  </a:ext>
                </a:extLst>
              </p:cNvPr>
              <p:cNvSpPr>
                <a:spLocks noGrp="1"/>
              </p:cNvSpPr>
              <p:nvPr>
                <p:ph idx="1"/>
              </p:nvPr>
            </p:nvSpPr>
            <p:spPr/>
            <p:txBody>
              <a:bodyPr/>
              <a:lstStyle/>
              <a:p>
                <a:r>
                  <a:rPr lang="en-GB" dirty="0">
                    <a:effectLst/>
                  </a:rPr>
                  <a:t>The most familiar property of a distribution is its mean, or expected value, denoted by </a:t>
                </a:r>
                <a14:m>
                  <m:oMath xmlns:m="http://schemas.openxmlformats.org/officeDocument/2006/math">
                    <m:r>
                      <a:rPr lang="el-GR" i="1" dirty="0" smtClean="0">
                        <a:solidFill>
                          <a:srgbClr val="FF0000"/>
                        </a:solidFill>
                        <a:effectLst/>
                        <a:latin typeface="Cambria Math" panose="02040503050406030204" pitchFamily="18" charset="0"/>
                      </a:rPr>
                      <m:t>𝜇</m:t>
                    </m:r>
                  </m:oMath>
                </a14:m>
                <a:r>
                  <a:rPr lang="el-GR" dirty="0">
                    <a:effectLst/>
                    <a:latin typeface="Helvetica" pitchFamily="2" charset="0"/>
                  </a:rPr>
                  <a:t>. </a:t>
                </a:r>
                <a:endParaRPr lang="en-GB" dirty="0">
                  <a:effectLst/>
                </a:endParaRPr>
              </a:p>
              <a:p>
                <a:r>
                  <a:rPr lang="en-GB" dirty="0">
                    <a:effectLst/>
                  </a:rPr>
                  <a:t>For discrete random variable, it is defined as:</a:t>
                </a:r>
              </a:p>
              <a:p>
                <a:endParaRPr lang="en-GB" dirty="0"/>
              </a:p>
              <a:p>
                <a:endParaRPr lang="en-GB" dirty="0">
                  <a:effectLst/>
                </a:endParaRPr>
              </a:p>
              <a:p>
                <a:r>
                  <a:rPr lang="en-GB" dirty="0">
                    <a:effectLst/>
                  </a:rPr>
                  <a:t>and for continuous random variables, it is defined as</a:t>
                </a: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EB369B4A-EB6A-A5B1-3EBA-7F6646E81FB1}"/>
                  </a:ext>
                </a:extLst>
              </p:cNvPr>
              <p:cNvSpPr>
                <a:spLocks noGrp="1" noRot="1" noChangeAspect="1" noMove="1" noResize="1" noEditPoints="1" noAdjustHandles="1" noChangeArrowheads="1" noChangeShapeType="1" noTextEdit="1"/>
              </p:cNvSpPr>
              <p:nvPr>
                <p:ph idx="1"/>
              </p:nvPr>
            </p:nvSpPr>
            <p:spPr>
              <a:blipFill>
                <a:blip r:embed="rId2"/>
                <a:stretch>
                  <a:fillRect l="-772" t="-1223" r="-617"/>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A3DFAA95-1745-67D7-57E1-201B0294B439}"/>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p:pic>
        <p:nvPicPr>
          <p:cNvPr id="6" name="Picture 5" descr="A picture containing graphical user interface&#10;&#10;Description automatically generated">
            <a:extLst>
              <a:ext uri="{FF2B5EF4-FFF2-40B4-BE49-F238E27FC236}">
                <a16:creationId xmlns:a16="http://schemas.microsoft.com/office/drawing/2014/main" id="{CBD5B24A-B0B3-1E23-4D99-FCA040B35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8579" y="2849880"/>
            <a:ext cx="3383280" cy="57912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9EF6BFA4-7749-18AE-7273-876BF59B3FE0}"/>
              </a:ext>
            </a:extLst>
          </p:cNvPr>
          <p:cNvPicPr>
            <a:picLocks noChangeAspect="1"/>
          </p:cNvPicPr>
          <p:nvPr/>
        </p:nvPicPr>
        <p:blipFill rotWithShape="1">
          <a:blip r:embed="rId4">
            <a:extLst>
              <a:ext uri="{28A0092B-C50C-407E-A947-70E740481C1C}">
                <a14:useLocalDpi xmlns:a14="http://schemas.microsoft.com/office/drawing/2010/main" val="0"/>
              </a:ext>
            </a:extLst>
          </a:blip>
          <a:srcRect b="9523"/>
          <a:stretch/>
        </p:blipFill>
        <p:spPr>
          <a:xfrm>
            <a:off x="3935760" y="4720907"/>
            <a:ext cx="3291840" cy="57912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9636D0CF-9AC9-2EBE-FACA-1E24A00DA824}"/>
                  </a:ext>
                </a:extLst>
              </p14:cNvPr>
              <p14:cNvContentPartPr/>
              <p14:nvPr/>
            </p14:nvContentPartPr>
            <p14:xfrm>
              <a:off x="1065240" y="1423800"/>
              <a:ext cx="6689520" cy="4180680"/>
            </p14:xfrm>
          </p:contentPart>
        </mc:Choice>
        <mc:Fallback xmlns="">
          <p:pic>
            <p:nvPicPr>
              <p:cNvPr id="5" name="Ink 4">
                <a:extLst>
                  <a:ext uri="{FF2B5EF4-FFF2-40B4-BE49-F238E27FC236}">
                    <a16:creationId xmlns:a16="http://schemas.microsoft.com/office/drawing/2014/main" id="{9636D0CF-9AC9-2EBE-FACA-1E24A00DA824}"/>
                  </a:ext>
                </a:extLst>
              </p:cNvPr>
              <p:cNvPicPr/>
              <p:nvPr/>
            </p:nvPicPr>
            <p:blipFill>
              <a:blip r:embed="rId6"/>
              <a:stretch>
                <a:fillRect/>
              </a:stretch>
            </p:blipFill>
            <p:spPr>
              <a:xfrm>
                <a:off x="1055880" y="1414440"/>
                <a:ext cx="6708240" cy="4199400"/>
              </a:xfrm>
              <a:prstGeom prst="rect">
                <a:avLst/>
              </a:prstGeom>
            </p:spPr>
          </p:pic>
        </mc:Fallback>
      </mc:AlternateContent>
    </p:spTree>
    <p:extLst>
      <p:ext uri="{BB962C8B-B14F-4D97-AF65-F5344CB8AC3E}">
        <p14:creationId xmlns:p14="http://schemas.microsoft.com/office/powerpoint/2010/main" val="1833495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51E1-51CC-EEE3-C5DF-2706580B017A}"/>
              </a:ext>
            </a:extLst>
          </p:cNvPr>
          <p:cNvSpPr>
            <a:spLocks noGrp="1"/>
          </p:cNvSpPr>
          <p:nvPr>
            <p:ph type="title"/>
          </p:nvPr>
        </p:nvSpPr>
        <p:spPr/>
        <p:txBody>
          <a:bodyPr/>
          <a:lstStyle/>
          <a:p>
            <a:r>
              <a:rPr lang="en-GB" dirty="0"/>
              <a:t>Example: Expected value</a:t>
            </a:r>
          </a:p>
        </p:txBody>
      </p:sp>
      <p:sp>
        <p:nvSpPr>
          <p:cNvPr id="4" name="Slide Number Placeholder 3">
            <a:extLst>
              <a:ext uri="{FF2B5EF4-FFF2-40B4-BE49-F238E27FC236}">
                <a16:creationId xmlns:a16="http://schemas.microsoft.com/office/drawing/2014/main" id="{165C16EF-7E3A-7B4E-D12C-9851A4D139A1}"/>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4596FCA-B04A-4517-9A91-098473D425F2}"/>
                  </a:ext>
                </a:extLst>
              </p14:cNvPr>
              <p14:cNvContentPartPr/>
              <p14:nvPr/>
            </p14:nvContentPartPr>
            <p14:xfrm>
              <a:off x="1476360" y="1136160"/>
              <a:ext cx="9297720" cy="5020920"/>
            </p14:xfrm>
          </p:contentPart>
        </mc:Choice>
        <mc:Fallback xmlns="">
          <p:pic>
            <p:nvPicPr>
              <p:cNvPr id="3" name="Ink 2">
                <a:extLst>
                  <a:ext uri="{FF2B5EF4-FFF2-40B4-BE49-F238E27FC236}">
                    <a16:creationId xmlns:a16="http://schemas.microsoft.com/office/drawing/2014/main" id="{24596FCA-B04A-4517-9A91-098473D425F2}"/>
                  </a:ext>
                </a:extLst>
              </p:cNvPr>
              <p:cNvPicPr/>
              <p:nvPr/>
            </p:nvPicPr>
            <p:blipFill>
              <a:blip r:embed="rId3"/>
              <a:stretch>
                <a:fillRect/>
              </a:stretch>
            </p:blipFill>
            <p:spPr>
              <a:xfrm>
                <a:off x="1467000" y="1126800"/>
                <a:ext cx="9316440" cy="5039640"/>
              </a:xfrm>
              <a:prstGeom prst="rect">
                <a:avLst/>
              </a:prstGeom>
            </p:spPr>
          </p:pic>
        </mc:Fallback>
      </mc:AlternateContent>
    </p:spTree>
    <p:extLst>
      <p:ext uri="{BB962C8B-B14F-4D97-AF65-F5344CB8AC3E}">
        <p14:creationId xmlns:p14="http://schemas.microsoft.com/office/powerpoint/2010/main" val="2967888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BD15-EF3A-CE7B-8F7B-68BAF869F011}"/>
              </a:ext>
            </a:extLst>
          </p:cNvPr>
          <p:cNvSpPr>
            <a:spLocks noGrp="1"/>
          </p:cNvSpPr>
          <p:nvPr>
            <p:ph type="title"/>
          </p:nvPr>
        </p:nvSpPr>
        <p:spPr/>
        <p:txBody>
          <a:bodyPr/>
          <a:lstStyle/>
          <a:p>
            <a:r>
              <a:rPr lang="en-US" dirty="0"/>
              <a:t>Bernoulli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705A2D-9C44-AC80-4E41-A203013B7512}"/>
                  </a:ext>
                </a:extLst>
              </p:cNvPr>
              <p:cNvSpPr>
                <a:spLocks noGrp="1"/>
              </p:cNvSpPr>
              <p:nvPr>
                <p:ph idx="1"/>
              </p:nvPr>
            </p:nvSpPr>
            <p:spPr/>
            <p:txBody>
              <a:bodyPr/>
              <a:lstStyle/>
              <a:p>
                <a:r>
                  <a:rPr lang="en-GB" dirty="0">
                    <a:effectLst/>
                  </a:rPr>
                  <a:t>Suppose we toss a coin only once. Let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 ∈ {0, 1} </m:t>
                    </m:r>
                  </m:oMath>
                </a14:m>
                <a:r>
                  <a:rPr lang="en-GB" dirty="0">
                    <a:effectLst/>
                  </a:rPr>
                  <a:t>be a binary random </a:t>
                </a:r>
                <a:r>
                  <a:rPr lang="en-GB" dirty="0"/>
                  <a:t>variable with a </a:t>
                </a:r>
                <a:r>
                  <a:rPr lang="en-GB" dirty="0">
                    <a:effectLst/>
                  </a:rPr>
                  <a:t>probability of “success” or “heads” of </a:t>
                </a:r>
                <a:r>
                  <a:rPr lang="el-GR" dirty="0">
                    <a:effectLst/>
                    <a:latin typeface="Helvetica" pitchFamily="2" charset="0"/>
                  </a:rPr>
                  <a:t>θ.</a:t>
                </a:r>
                <a:endParaRPr lang="en-GB" dirty="0">
                  <a:effectLst/>
                </a:endParaRPr>
              </a:p>
              <a:p>
                <a:r>
                  <a:rPr lang="en-GB" dirty="0">
                    <a:effectLst/>
                  </a:rPr>
                  <a:t>We say that X has a Bernoulli distribution. This is written as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𝐵𝑒𝑟</m:t>
                    </m:r>
                    <m:r>
                      <a:rPr lang="en-GB" i="1" dirty="0" smtClean="0">
                        <a:effectLst/>
                        <a:latin typeface="Cambria Math" panose="02040503050406030204" pitchFamily="18" charset="0"/>
                      </a:rPr>
                      <m:t>(</m:t>
                    </m:r>
                    <m:r>
                      <a:rPr lang="el-GR" i="1" dirty="0">
                        <a:effectLst/>
                        <a:latin typeface="Cambria Math" panose="02040503050406030204" pitchFamily="18" charset="0"/>
                      </a:rPr>
                      <m:t>𝜃</m:t>
                    </m:r>
                    <m:r>
                      <a:rPr lang="el-GR" i="1" dirty="0">
                        <a:effectLst/>
                        <a:latin typeface="Cambria Math" panose="02040503050406030204" pitchFamily="18" charset="0"/>
                      </a:rPr>
                      <m:t>)</m:t>
                    </m:r>
                  </m:oMath>
                </a14:m>
                <a:r>
                  <a:rPr lang="el-GR" dirty="0">
                    <a:effectLst/>
                    <a:latin typeface="Helvetica" pitchFamily="2" charset="0"/>
                  </a:rPr>
                  <a:t>, </a:t>
                </a:r>
                <a:r>
                  <a:rPr lang="en-GB" dirty="0">
                    <a:effectLst/>
                  </a:rPr>
                  <a:t>where the Probability </a:t>
                </a:r>
                <a:r>
                  <a:rPr lang="en-GB" dirty="0"/>
                  <a:t>Mass Function (</a:t>
                </a:r>
                <a:r>
                  <a:rPr lang="en-GB" dirty="0" err="1">
                    <a:effectLst/>
                  </a:rPr>
                  <a:t>pmf</a:t>
                </a:r>
                <a:r>
                  <a:rPr lang="en-GB" dirty="0">
                    <a:effectLst/>
                  </a:rPr>
                  <a:t>) is defined as</a:t>
                </a:r>
              </a:p>
              <a:p>
                <a:endParaRPr lang="el-GR" dirty="0">
                  <a:effectLst/>
                  <a:latin typeface="Helvetica" pitchFamily="2" charset="0"/>
                </a:endParaRPr>
              </a:p>
              <a:p>
                <a:endParaRPr lang="en-US" dirty="0"/>
              </a:p>
            </p:txBody>
          </p:sp>
        </mc:Choice>
        <mc:Fallback xmlns="">
          <p:sp>
            <p:nvSpPr>
              <p:cNvPr id="3" name="Content Placeholder 2">
                <a:extLst>
                  <a:ext uri="{FF2B5EF4-FFF2-40B4-BE49-F238E27FC236}">
                    <a16:creationId xmlns:a16="http://schemas.microsoft.com/office/drawing/2014/main" id="{15705A2D-9C44-AC80-4E41-A203013B7512}"/>
                  </a:ext>
                </a:extLst>
              </p:cNvPr>
              <p:cNvSpPr>
                <a:spLocks noGrp="1" noRot="1" noChangeAspect="1" noMove="1" noResize="1" noEditPoints="1" noAdjustHandles="1" noChangeArrowheads="1" noChangeShapeType="1" noTextEdit="1"/>
              </p:cNvSpPr>
              <p:nvPr>
                <p:ph idx="1"/>
              </p:nvPr>
            </p:nvSpPr>
            <p:spPr>
              <a:blipFill>
                <a:blip r:embed="rId2"/>
                <a:stretch>
                  <a:fillRect l="-925" t="-1018" r="-347"/>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38D6186E-E6A4-5708-AC49-97C13B79E3A3}"/>
              </a:ext>
            </a:extLst>
          </p:cNvPr>
          <p:cNvSpPr>
            <a:spLocks noGrp="1"/>
          </p:cNvSpPr>
          <p:nvPr>
            <p:ph type="sldNum" sz="quarter" idx="12"/>
          </p:nvPr>
        </p:nvSpPr>
        <p:spPr/>
        <p:txBody>
          <a:bodyPr/>
          <a:lstStyle/>
          <a:p>
            <a:fld id="{44E22EE9-B8A0-0641-9265-052CFE9B95A7}" type="slidenum">
              <a:rPr lang="en-GB" altLang="en-US" smtClean="0"/>
              <a:pPr/>
              <a:t>32</a:t>
            </a:fld>
            <a:endParaRPr lang="en-GB" altLang="en-US" dirty="0"/>
          </a:p>
        </p:txBody>
      </p:sp>
      <p:pic>
        <p:nvPicPr>
          <p:cNvPr id="6" name="Picture 5" descr="Text&#10;&#10;Description automatically generated">
            <a:extLst>
              <a:ext uri="{FF2B5EF4-FFF2-40B4-BE49-F238E27FC236}">
                <a16:creationId xmlns:a16="http://schemas.microsoft.com/office/drawing/2014/main" id="{62179E57-1498-4A75-6116-34D8BA4FE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520" y="3363010"/>
            <a:ext cx="5073478" cy="777686"/>
          </a:xfrm>
          <a:prstGeom prst="rect">
            <a:avLst/>
          </a:prstGeom>
        </p:spPr>
      </p:pic>
      <p:pic>
        <p:nvPicPr>
          <p:cNvPr id="8" name="Picture 7" descr="A picture containing clock&#10;&#10;Description automatically generated">
            <a:extLst>
              <a:ext uri="{FF2B5EF4-FFF2-40B4-BE49-F238E27FC236}">
                <a16:creationId xmlns:a16="http://schemas.microsoft.com/office/drawing/2014/main" id="{92056493-5A56-295C-6B76-486AC46BB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2701" y="4122370"/>
            <a:ext cx="4908790" cy="930086"/>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23589B3-3517-21C1-42F0-FE5374F760E3}"/>
                  </a:ext>
                </a:extLst>
              </p14:cNvPr>
              <p14:cNvContentPartPr/>
              <p14:nvPr/>
            </p14:nvContentPartPr>
            <p14:xfrm>
              <a:off x="733680" y="113760"/>
              <a:ext cx="11172240" cy="6560280"/>
            </p14:xfrm>
          </p:contentPart>
        </mc:Choice>
        <mc:Fallback xmlns="">
          <p:pic>
            <p:nvPicPr>
              <p:cNvPr id="5" name="Ink 4">
                <a:extLst>
                  <a:ext uri="{FF2B5EF4-FFF2-40B4-BE49-F238E27FC236}">
                    <a16:creationId xmlns:a16="http://schemas.microsoft.com/office/drawing/2014/main" id="{123589B3-3517-21C1-42F0-FE5374F760E3}"/>
                  </a:ext>
                </a:extLst>
              </p:cNvPr>
              <p:cNvPicPr/>
              <p:nvPr/>
            </p:nvPicPr>
            <p:blipFill>
              <a:blip r:embed="rId6"/>
              <a:stretch>
                <a:fillRect/>
              </a:stretch>
            </p:blipFill>
            <p:spPr>
              <a:xfrm>
                <a:off x="724320" y="104400"/>
                <a:ext cx="11190960" cy="6579000"/>
              </a:xfrm>
              <a:prstGeom prst="rect">
                <a:avLst/>
              </a:prstGeom>
            </p:spPr>
          </p:pic>
        </mc:Fallback>
      </mc:AlternateContent>
    </p:spTree>
    <p:extLst>
      <p:ext uri="{BB962C8B-B14F-4D97-AF65-F5344CB8AC3E}">
        <p14:creationId xmlns:p14="http://schemas.microsoft.com/office/powerpoint/2010/main" val="50420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E2436-C9E3-B689-ED6F-95E2388466CB}"/>
              </a:ext>
            </a:extLst>
          </p:cNvPr>
          <p:cNvSpPr>
            <a:spLocks noGrp="1"/>
          </p:cNvSpPr>
          <p:nvPr>
            <p:ph type="title"/>
          </p:nvPr>
        </p:nvSpPr>
        <p:spPr/>
        <p:txBody>
          <a:bodyPr/>
          <a:lstStyle/>
          <a:p>
            <a:r>
              <a:rPr lang="en-GB" dirty="0"/>
              <a:t>PMF, PDF, CDF</a:t>
            </a:r>
          </a:p>
        </p:txBody>
      </p:sp>
      <p:sp>
        <p:nvSpPr>
          <p:cNvPr id="3" name="Slide Number Placeholder 2">
            <a:extLst>
              <a:ext uri="{FF2B5EF4-FFF2-40B4-BE49-F238E27FC236}">
                <a16:creationId xmlns:a16="http://schemas.microsoft.com/office/drawing/2014/main" id="{7910BCD7-9A4B-453E-DE8F-23FB7AC87E28}"/>
              </a:ext>
            </a:extLst>
          </p:cNvPr>
          <p:cNvSpPr>
            <a:spLocks noGrp="1"/>
          </p:cNvSpPr>
          <p:nvPr>
            <p:ph type="sldNum" sz="quarter" idx="12"/>
          </p:nvPr>
        </p:nvSpPr>
        <p:spPr/>
        <p:txBody>
          <a:bodyPr/>
          <a:lstStyle/>
          <a:p>
            <a:fld id="{BB98F552-A29D-2D4E-8192-F20670493719}" type="slidenum">
              <a:rPr lang="en-GB" altLang="en-US" smtClean="0"/>
              <a:pPr/>
              <a:t>33</a:t>
            </a:fld>
            <a:endParaRPr lang="en-GB" altLang="en-US" dirty="0"/>
          </a:p>
        </p:txBody>
      </p:sp>
      <p:pic>
        <p:nvPicPr>
          <p:cNvPr id="5" name="Picture 4" descr="A screenshot of a computer&#10;&#10;Description automatically generated">
            <a:extLst>
              <a:ext uri="{FF2B5EF4-FFF2-40B4-BE49-F238E27FC236}">
                <a16:creationId xmlns:a16="http://schemas.microsoft.com/office/drawing/2014/main" id="{9582D947-AC41-E623-72D2-BE8872F4D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899" y="1797050"/>
            <a:ext cx="8081409" cy="278407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3192DE5-2DA4-645F-283F-272E4BEDF82A}"/>
                  </a:ext>
                </a:extLst>
              </p14:cNvPr>
              <p14:cNvContentPartPr/>
              <p14:nvPr/>
            </p14:nvContentPartPr>
            <p14:xfrm>
              <a:off x="3042720" y="19800"/>
              <a:ext cx="7501680" cy="2157840"/>
            </p14:xfrm>
          </p:contentPart>
        </mc:Choice>
        <mc:Fallback xmlns="">
          <p:pic>
            <p:nvPicPr>
              <p:cNvPr id="4" name="Ink 3">
                <a:extLst>
                  <a:ext uri="{FF2B5EF4-FFF2-40B4-BE49-F238E27FC236}">
                    <a16:creationId xmlns:a16="http://schemas.microsoft.com/office/drawing/2014/main" id="{E3192DE5-2DA4-645F-283F-272E4BEDF82A}"/>
                  </a:ext>
                </a:extLst>
              </p:cNvPr>
              <p:cNvPicPr/>
              <p:nvPr/>
            </p:nvPicPr>
            <p:blipFill>
              <a:blip r:embed="rId4"/>
              <a:stretch>
                <a:fillRect/>
              </a:stretch>
            </p:blipFill>
            <p:spPr>
              <a:xfrm>
                <a:off x="3033360" y="10440"/>
                <a:ext cx="7520400" cy="2176560"/>
              </a:xfrm>
              <a:prstGeom prst="rect">
                <a:avLst/>
              </a:prstGeom>
            </p:spPr>
          </p:pic>
        </mc:Fallback>
      </mc:AlternateContent>
    </p:spTree>
    <p:extLst>
      <p:ext uri="{BB962C8B-B14F-4D97-AF65-F5344CB8AC3E}">
        <p14:creationId xmlns:p14="http://schemas.microsoft.com/office/powerpoint/2010/main" val="3179559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80F2-17BE-D235-8455-BF973BA7954A}"/>
              </a:ext>
            </a:extLst>
          </p:cNvPr>
          <p:cNvSpPr>
            <a:spLocks noGrp="1"/>
          </p:cNvSpPr>
          <p:nvPr>
            <p:ph type="title"/>
          </p:nvPr>
        </p:nvSpPr>
        <p:spPr/>
        <p:txBody>
          <a:bodyPr/>
          <a:lstStyle/>
          <a:p>
            <a:r>
              <a:rPr lang="en-GB" dirty="0">
                <a:effectLst/>
              </a:rPr>
              <a:t>Binomial distribution</a:t>
            </a:r>
            <a:endParaRPr lang="en-GB" dirty="0"/>
          </a:p>
        </p:txBody>
      </p:sp>
      <p:sp>
        <p:nvSpPr>
          <p:cNvPr id="3" name="Content Placeholder 2">
            <a:extLst>
              <a:ext uri="{FF2B5EF4-FFF2-40B4-BE49-F238E27FC236}">
                <a16:creationId xmlns:a16="http://schemas.microsoft.com/office/drawing/2014/main" id="{010B9133-31AF-0B9F-9099-DA979B14550B}"/>
              </a:ext>
            </a:extLst>
          </p:cNvPr>
          <p:cNvSpPr>
            <a:spLocks noGrp="1"/>
          </p:cNvSpPr>
          <p:nvPr>
            <p:ph idx="1"/>
          </p:nvPr>
        </p:nvSpPr>
        <p:spPr/>
        <p:txBody>
          <a:bodyPr/>
          <a:lstStyle/>
          <a:p>
            <a:r>
              <a:rPr lang="en-GB" dirty="0">
                <a:effectLst/>
              </a:rPr>
              <a:t>Suppose we toss a coin n times. Let X ∈ {0, . . . , n} be the number of heads. If the probability of heads is </a:t>
            </a:r>
            <a:r>
              <a:rPr lang="el-GR" dirty="0">
                <a:effectLst/>
                <a:latin typeface="Helvetica" pitchFamily="2" charset="0"/>
              </a:rPr>
              <a:t>θ, </a:t>
            </a:r>
            <a:r>
              <a:rPr lang="en-GB" dirty="0">
                <a:effectLst/>
              </a:rPr>
              <a:t>then we say X has a binomial distribution, written as X ∼ Bin(n, </a:t>
            </a:r>
            <a:r>
              <a:rPr lang="el-GR" dirty="0">
                <a:effectLst/>
                <a:latin typeface="Helvetica" pitchFamily="2" charset="0"/>
              </a:rPr>
              <a:t>θ).</a:t>
            </a:r>
          </a:p>
          <a:p>
            <a:endParaRPr lang="en-GB" dirty="0"/>
          </a:p>
        </p:txBody>
      </p:sp>
      <p:sp>
        <p:nvSpPr>
          <p:cNvPr id="4" name="Slide Number Placeholder 3">
            <a:extLst>
              <a:ext uri="{FF2B5EF4-FFF2-40B4-BE49-F238E27FC236}">
                <a16:creationId xmlns:a16="http://schemas.microsoft.com/office/drawing/2014/main" id="{E94507EC-232E-E092-C7E3-4678E449BD6E}"/>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F76B731-B61B-9923-D7CE-C6EC9516E60E}"/>
                  </a:ext>
                </a:extLst>
              </p14:cNvPr>
              <p14:cNvContentPartPr/>
              <p14:nvPr/>
            </p14:nvContentPartPr>
            <p14:xfrm>
              <a:off x="691200" y="685800"/>
              <a:ext cx="2902320" cy="3362400"/>
            </p14:xfrm>
          </p:contentPart>
        </mc:Choice>
        <mc:Fallback xmlns="">
          <p:pic>
            <p:nvPicPr>
              <p:cNvPr id="5" name="Ink 4">
                <a:extLst>
                  <a:ext uri="{FF2B5EF4-FFF2-40B4-BE49-F238E27FC236}">
                    <a16:creationId xmlns:a16="http://schemas.microsoft.com/office/drawing/2014/main" id="{9F76B731-B61B-9923-D7CE-C6EC9516E60E}"/>
                  </a:ext>
                </a:extLst>
              </p:cNvPr>
              <p:cNvPicPr/>
              <p:nvPr/>
            </p:nvPicPr>
            <p:blipFill>
              <a:blip r:embed="rId3"/>
              <a:stretch>
                <a:fillRect/>
              </a:stretch>
            </p:blipFill>
            <p:spPr>
              <a:xfrm>
                <a:off x="681840" y="676440"/>
                <a:ext cx="2921040" cy="3381120"/>
              </a:xfrm>
              <a:prstGeom prst="rect">
                <a:avLst/>
              </a:prstGeom>
            </p:spPr>
          </p:pic>
        </mc:Fallback>
      </mc:AlternateContent>
    </p:spTree>
    <p:extLst>
      <p:ext uri="{BB962C8B-B14F-4D97-AF65-F5344CB8AC3E}">
        <p14:creationId xmlns:p14="http://schemas.microsoft.com/office/powerpoint/2010/main" val="198880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BCCE-966F-4CAA-0A52-E5D281933F28}"/>
              </a:ext>
            </a:extLst>
          </p:cNvPr>
          <p:cNvSpPr>
            <a:spLocks noGrp="1"/>
          </p:cNvSpPr>
          <p:nvPr>
            <p:ph type="title"/>
          </p:nvPr>
        </p:nvSpPr>
        <p:spPr/>
        <p:txBody>
          <a:bodyPr/>
          <a:lstStyle/>
          <a:p>
            <a:r>
              <a:rPr lang="en-GB" dirty="0">
                <a:effectLst/>
              </a:rPr>
              <a:t>Binomial distribution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125B00-6AF7-9068-5109-31D153FBDFE1}"/>
                  </a:ext>
                </a:extLst>
              </p:cNvPr>
              <p:cNvSpPr>
                <a:spLocks noGrp="1"/>
              </p:cNvSpPr>
              <p:nvPr>
                <p:ph idx="1"/>
              </p:nvPr>
            </p:nvSpPr>
            <p:spPr/>
            <p:txBody>
              <a:bodyPr/>
              <a:lstStyle/>
              <a:p>
                <a:r>
                  <a:rPr lang="en-GB" dirty="0"/>
                  <a:t>If we toss </a:t>
                </a:r>
                <a:r>
                  <a:rPr lang="en-GB" dirty="0">
                    <a:effectLst/>
                  </a:rPr>
                  <a:t>a coin n times and want to determine the probability of </a:t>
                </a:r>
                <a14:m>
                  <m:oMath xmlns:m="http://schemas.openxmlformats.org/officeDocument/2006/math">
                    <m:r>
                      <a:rPr lang="en-GB" i="1" dirty="0" smtClean="0">
                        <a:effectLst/>
                        <a:latin typeface="Cambria Math" panose="02040503050406030204" pitchFamily="18" charset="0"/>
                      </a:rPr>
                      <m:t>𝑘</m:t>
                    </m:r>
                  </m:oMath>
                </a14:m>
                <a:r>
                  <a:rPr lang="en-GB" dirty="0">
                    <a:effectLst/>
                  </a:rPr>
                  <a:t> heads (the probability of a head is </a:t>
                </a:r>
                <a:r>
                  <a:rPr lang="el-GR" dirty="0">
                    <a:effectLst/>
                    <a:latin typeface="Helvetica" pitchFamily="2" charset="0"/>
                  </a:rPr>
                  <a:t>θ</a:t>
                </a:r>
                <a:r>
                  <a:rPr lang="en-GB" dirty="0">
                    <a:effectLst/>
                  </a:rPr>
                  <a:t>).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800068" lvl="2" indent="0">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𝑎𝑛𝑑</m:t>
                      </m:r>
                      <m:r>
                        <a:rPr lang="en-GB" b="0" i="1" smtClean="0">
                          <a:latin typeface="Cambria Math" panose="02040503050406030204" pitchFamily="18" charset="0"/>
                        </a:rPr>
                        <m:t> </m:t>
                      </m:r>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 ∗</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−1</m:t>
                          </m:r>
                        </m:e>
                      </m:d>
                      <m:r>
                        <a:rPr lang="en-GB" b="0" i="1" smtClean="0">
                          <a:latin typeface="Cambria Math" panose="02040503050406030204" pitchFamily="18" charset="0"/>
                        </a:rPr>
                        <m:t> ∗</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−2</m:t>
                          </m:r>
                        </m:e>
                      </m:d>
                      <m:r>
                        <a:rPr lang="en-GB" b="0" i="1" smtClean="0">
                          <a:latin typeface="Cambria Math" panose="02040503050406030204" pitchFamily="18" charset="0"/>
                        </a:rPr>
                        <m:t>∗ …∗1</m:t>
                      </m:r>
                    </m:oMath>
                  </m:oMathPara>
                </a14:m>
                <a:endParaRPr lang="en-GB" b="0"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AC125B00-6AF7-9068-5109-31D153FBDFE1}"/>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A91E4AC-42B7-069B-D407-8A2434A555C2}"/>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pic>
        <p:nvPicPr>
          <p:cNvPr id="6" name="Picture 5" descr="Text, letter, whiteboard&#10;&#10;Description automatically generated">
            <a:extLst>
              <a:ext uri="{FF2B5EF4-FFF2-40B4-BE49-F238E27FC236}">
                <a16:creationId xmlns:a16="http://schemas.microsoft.com/office/drawing/2014/main" id="{12B55B52-2857-A691-7B4E-C5DF5343B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291" y="2651314"/>
            <a:ext cx="4724400" cy="185928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A76F603-076F-C466-2436-9EAD75E67CE2}"/>
                  </a:ext>
                </a:extLst>
              </p14:cNvPr>
              <p14:cNvContentPartPr/>
              <p14:nvPr/>
            </p14:nvContentPartPr>
            <p14:xfrm>
              <a:off x="686160" y="216000"/>
              <a:ext cx="11450160" cy="5946480"/>
            </p14:xfrm>
          </p:contentPart>
        </mc:Choice>
        <mc:Fallback xmlns="">
          <p:pic>
            <p:nvPicPr>
              <p:cNvPr id="5" name="Ink 4">
                <a:extLst>
                  <a:ext uri="{FF2B5EF4-FFF2-40B4-BE49-F238E27FC236}">
                    <a16:creationId xmlns:a16="http://schemas.microsoft.com/office/drawing/2014/main" id="{2A76F603-076F-C466-2436-9EAD75E67CE2}"/>
                  </a:ext>
                </a:extLst>
              </p:cNvPr>
              <p:cNvPicPr/>
              <p:nvPr/>
            </p:nvPicPr>
            <p:blipFill>
              <a:blip r:embed="rId5"/>
              <a:stretch>
                <a:fillRect/>
              </a:stretch>
            </p:blipFill>
            <p:spPr>
              <a:xfrm>
                <a:off x="676800" y="206640"/>
                <a:ext cx="11468880" cy="5965200"/>
              </a:xfrm>
              <a:prstGeom prst="rect">
                <a:avLst/>
              </a:prstGeom>
            </p:spPr>
          </p:pic>
        </mc:Fallback>
      </mc:AlternateContent>
    </p:spTree>
    <p:extLst>
      <p:ext uri="{BB962C8B-B14F-4D97-AF65-F5344CB8AC3E}">
        <p14:creationId xmlns:p14="http://schemas.microsoft.com/office/powerpoint/2010/main" val="1798683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E42A-8FDE-D068-1DAF-18B2ED36B0EB}"/>
              </a:ext>
            </a:extLst>
          </p:cNvPr>
          <p:cNvSpPr>
            <a:spLocks noGrp="1"/>
          </p:cNvSpPr>
          <p:nvPr>
            <p:ph type="title"/>
          </p:nvPr>
        </p:nvSpPr>
        <p:spPr/>
        <p:txBody>
          <a:bodyPr/>
          <a:lstStyle/>
          <a:p>
            <a:r>
              <a:rPr lang="en-GB" dirty="0">
                <a:effectLst/>
              </a:rPr>
              <a:t>The multinomial and </a:t>
            </a:r>
            <a:r>
              <a:rPr lang="en-GB" dirty="0" err="1">
                <a:effectLst/>
              </a:rPr>
              <a:t>multinoulli</a:t>
            </a:r>
            <a:r>
              <a:rPr lang="en-GB" dirty="0">
                <a:effectLst/>
              </a:rPr>
              <a:t> distributions*</a:t>
            </a:r>
            <a:endParaRPr lang="en-GB" dirty="0"/>
          </a:p>
        </p:txBody>
      </p:sp>
      <p:sp>
        <p:nvSpPr>
          <p:cNvPr id="3" name="Content Placeholder 2">
            <a:extLst>
              <a:ext uri="{FF2B5EF4-FFF2-40B4-BE49-F238E27FC236}">
                <a16:creationId xmlns:a16="http://schemas.microsoft.com/office/drawing/2014/main" id="{F734DC7F-B778-C82E-22AD-12F4F2348F15}"/>
              </a:ext>
            </a:extLst>
          </p:cNvPr>
          <p:cNvSpPr>
            <a:spLocks noGrp="1"/>
          </p:cNvSpPr>
          <p:nvPr>
            <p:ph idx="1"/>
          </p:nvPr>
        </p:nvSpPr>
        <p:spPr/>
        <p:txBody>
          <a:bodyPr/>
          <a:lstStyle/>
          <a:p>
            <a:r>
              <a:rPr lang="en-GB" dirty="0">
                <a:effectLst/>
              </a:rPr>
              <a:t>The binomial distribution can be used to model the outcomes of coin tosses. To model the outcomes of tossing a K-sided die, we can use the multinomial distribution. </a:t>
            </a:r>
          </a:p>
          <a:p>
            <a:r>
              <a:rPr lang="en-GB" dirty="0">
                <a:effectLst/>
              </a:rPr>
              <a:t>This is defined as follows: let x = (x</a:t>
            </a:r>
            <a:r>
              <a:rPr lang="en-GB" baseline="-25000" dirty="0">
                <a:effectLst/>
              </a:rPr>
              <a:t>1</a:t>
            </a:r>
            <a:r>
              <a:rPr lang="en-GB" dirty="0">
                <a:effectLst/>
              </a:rPr>
              <a:t>, . . . , </a:t>
            </a:r>
            <a:r>
              <a:rPr lang="en-GB" dirty="0" err="1">
                <a:effectLst/>
              </a:rPr>
              <a:t>x</a:t>
            </a:r>
            <a:r>
              <a:rPr lang="en-GB" baseline="-25000" dirty="0" err="1">
                <a:effectLst/>
              </a:rPr>
              <a:t>K</a:t>
            </a:r>
            <a:r>
              <a:rPr lang="en-GB" dirty="0">
                <a:effectLst/>
              </a:rPr>
              <a:t>) be a random vector, where </a:t>
            </a:r>
            <a:r>
              <a:rPr lang="en-GB" dirty="0" err="1">
                <a:effectLst/>
              </a:rPr>
              <a:t>x</a:t>
            </a:r>
            <a:r>
              <a:rPr lang="en-GB" baseline="-25000" dirty="0" err="1">
                <a:effectLst/>
              </a:rPr>
              <a:t>j</a:t>
            </a:r>
            <a:r>
              <a:rPr lang="en-GB" dirty="0">
                <a:effectLst/>
              </a:rPr>
              <a:t> is the number of times side j of the die occurs.</a:t>
            </a:r>
          </a:p>
          <a:p>
            <a:endParaRPr lang="en-GB" dirty="0"/>
          </a:p>
        </p:txBody>
      </p:sp>
      <p:sp>
        <p:nvSpPr>
          <p:cNvPr id="4" name="Slide Number Placeholder 3">
            <a:extLst>
              <a:ext uri="{FF2B5EF4-FFF2-40B4-BE49-F238E27FC236}">
                <a16:creationId xmlns:a16="http://schemas.microsoft.com/office/drawing/2014/main" id="{5852F111-584B-EC27-4272-2CFA45E27030}"/>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dirty="0"/>
          </a:p>
        </p:txBody>
      </p:sp>
      <p:pic>
        <p:nvPicPr>
          <p:cNvPr id="6" name="Picture 5" descr="Text, letter&#10;&#10;Description automatically generated">
            <a:extLst>
              <a:ext uri="{FF2B5EF4-FFF2-40B4-BE49-F238E27FC236}">
                <a16:creationId xmlns:a16="http://schemas.microsoft.com/office/drawing/2014/main" id="{5A4613BD-C14B-7803-EE08-60486DC3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158" y="3855880"/>
            <a:ext cx="6644640" cy="245364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AF04305-BFE2-1A26-CEB8-28899FCFC283}"/>
                  </a:ext>
                </a:extLst>
              </p14:cNvPr>
              <p14:cNvContentPartPr/>
              <p14:nvPr/>
            </p14:nvContentPartPr>
            <p14:xfrm>
              <a:off x="4356000" y="199440"/>
              <a:ext cx="3223080" cy="6377760"/>
            </p14:xfrm>
          </p:contentPart>
        </mc:Choice>
        <mc:Fallback xmlns="">
          <p:pic>
            <p:nvPicPr>
              <p:cNvPr id="5" name="Ink 4">
                <a:extLst>
                  <a:ext uri="{FF2B5EF4-FFF2-40B4-BE49-F238E27FC236}">
                    <a16:creationId xmlns:a16="http://schemas.microsoft.com/office/drawing/2014/main" id="{9AF04305-BFE2-1A26-CEB8-28899FCFC283}"/>
                  </a:ext>
                </a:extLst>
              </p:cNvPr>
              <p:cNvPicPr/>
              <p:nvPr/>
            </p:nvPicPr>
            <p:blipFill>
              <a:blip r:embed="rId4"/>
              <a:stretch>
                <a:fillRect/>
              </a:stretch>
            </p:blipFill>
            <p:spPr>
              <a:xfrm>
                <a:off x="4346640" y="190080"/>
                <a:ext cx="3241800" cy="6396480"/>
              </a:xfrm>
              <a:prstGeom prst="rect">
                <a:avLst/>
              </a:prstGeom>
            </p:spPr>
          </p:pic>
        </mc:Fallback>
      </mc:AlternateContent>
    </p:spTree>
    <p:extLst>
      <p:ext uri="{BB962C8B-B14F-4D97-AF65-F5344CB8AC3E}">
        <p14:creationId xmlns:p14="http://schemas.microsoft.com/office/powerpoint/2010/main" val="2038398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45FDC-25D8-3043-B5FC-1B38BC499A5B}"/>
              </a:ext>
            </a:extLst>
          </p:cNvPr>
          <p:cNvSpPr>
            <a:spLocks noGrp="1"/>
          </p:cNvSpPr>
          <p:nvPr>
            <p:ph type="title"/>
          </p:nvPr>
        </p:nvSpPr>
        <p:spPr/>
        <p:txBody>
          <a:bodyPr/>
          <a:lstStyle/>
          <a:p>
            <a:r>
              <a:rPr lang="en-GB" dirty="0"/>
              <a:t>Example*</a:t>
            </a:r>
          </a:p>
        </p:txBody>
      </p:sp>
      <p:sp>
        <p:nvSpPr>
          <p:cNvPr id="3" name="Content Placeholder 2">
            <a:extLst>
              <a:ext uri="{FF2B5EF4-FFF2-40B4-BE49-F238E27FC236}">
                <a16:creationId xmlns:a16="http://schemas.microsoft.com/office/drawing/2014/main" id="{75874F5D-2A84-8B0D-41EB-4316868972C1}"/>
              </a:ext>
            </a:extLst>
          </p:cNvPr>
          <p:cNvSpPr>
            <a:spLocks noGrp="1"/>
          </p:cNvSpPr>
          <p:nvPr>
            <p:ph idx="1"/>
          </p:nvPr>
        </p:nvSpPr>
        <p:spPr/>
        <p:txBody>
          <a:bodyPr/>
          <a:lstStyle/>
          <a:p>
            <a:r>
              <a:rPr lang="en-GB" b="0" i="0" u="none" strike="noStrike" dirty="0">
                <a:solidFill>
                  <a:srgbClr val="000000"/>
                </a:solidFill>
                <a:effectLst/>
              </a:rPr>
              <a:t>Imagine a medical study categori</a:t>
            </a:r>
            <a:r>
              <a:rPr lang="en-GB" dirty="0">
                <a:solidFill>
                  <a:srgbClr val="000000"/>
                </a:solidFill>
              </a:rPr>
              <a:t>s</a:t>
            </a:r>
            <a:r>
              <a:rPr lang="en-GB" b="0" i="0" u="none" strike="noStrike" dirty="0">
                <a:solidFill>
                  <a:srgbClr val="000000"/>
                </a:solidFill>
                <a:effectLst/>
              </a:rPr>
              <a:t>ing the type of patient outcomes after a specific intervention. The possible outcomes could be:</a:t>
            </a:r>
          </a:p>
          <a:p>
            <a:pPr marL="457182" lvl="1" indent="0">
              <a:buNone/>
            </a:pPr>
            <a:r>
              <a:rPr lang="en-GB" sz="1800" dirty="0"/>
              <a:t>P(Full Recovery)=0.5</a:t>
            </a:r>
          </a:p>
          <a:p>
            <a:pPr marL="457182" lvl="1" indent="0">
              <a:buNone/>
            </a:pPr>
            <a:r>
              <a:rPr lang="en-GB" sz="1800" dirty="0"/>
              <a:t>P(Partial Recovery)=0.3</a:t>
            </a:r>
          </a:p>
          <a:p>
            <a:pPr marL="457182" lvl="1" indent="0">
              <a:buNone/>
            </a:pPr>
            <a:r>
              <a:rPr lang="en-GB" sz="1800" dirty="0"/>
              <a:t>P(No Improvement)=0.15</a:t>
            </a:r>
          </a:p>
          <a:p>
            <a:pPr marL="457182" lvl="1" indent="0">
              <a:buNone/>
            </a:pPr>
            <a:r>
              <a:rPr lang="en-GB" sz="1800" dirty="0"/>
              <a:t>P(Adverse Reaction)=0.05</a:t>
            </a:r>
          </a:p>
        </p:txBody>
      </p:sp>
      <p:sp>
        <p:nvSpPr>
          <p:cNvPr id="4" name="Slide Number Placeholder 3">
            <a:extLst>
              <a:ext uri="{FF2B5EF4-FFF2-40B4-BE49-F238E27FC236}">
                <a16:creationId xmlns:a16="http://schemas.microsoft.com/office/drawing/2014/main" id="{371B8EC1-1275-14F5-23FD-0038E6E083C8}"/>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dirty="0"/>
          </a:p>
        </p:txBody>
      </p:sp>
      <p:pic>
        <p:nvPicPr>
          <p:cNvPr id="6" name="Picture 5" descr="A math equations with black text&#10;&#10;Description automatically generated with medium confidence">
            <a:extLst>
              <a:ext uri="{FF2B5EF4-FFF2-40B4-BE49-F238E27FC236}">
                <a16:creationId xmlns:a16="http://schemas.microsoft.com/office/drawing/2014/main" id="{0BD02E88-A242-9149-D4BC-154C7DB18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6654" y="2353526"/>
            <a:ext cx="4661892" cy="1382423"/>
          </a:xfrm>
          <a:prstGeom prst="rect">
            <a:avLst/>
          </a:prstGeom>
        </p:spPr>
      </p:pic>
      <p:pic>
        <p:nvPicPr>
          <p:cNvPr id="7" name="Picture 6" descr="Text, letter&#10;&#10;Description automatically generated">
            <a:extLst>
              <a:ext uri="{FF2B5EF4-FFF2-40B4-BE49-F238E27FC236}">
                <a16:creationId xmlns:a16="http://schemas.microsoft.com/office/drawing/2014/main" id="{A0B2DF74-6112-8599-A858-4F3EDA07E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176" y="3888349"/>
            <a:ext cx="3498827" cy="1291998"/>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7961AF9-8978-AD06-67A8-50883C5CFB26}"/>
                  </a:ext>
                </a:extLst>
              </p14:cNvPr>
              <p14:cNvContentPartPr/>
              <p14:nvPr/>
            </p14:nvContentPartPr>
            <p14:xfrm>
              <a:off x="1852920" y="92520"/>
              <a:ext cx="10196280" cy="6673680"/>
            </p14:xfrm>
          </p:contentPart>
        </mc:Choice>
        <mc:Fallback xmlns="">
          <p:pic>
            <p:nvPicPr>
              <p:cNvPr id="5" name="Ink 4">
                <a:extLst>
                  <a:ext uri="{FF2B5EF4-FFF2-40B4-BE49-F238E27FC236}">
                    <a16:creationId xmlns:a16="http://schemas.microsoft.com/office/drawing/2014/main" id="{B7961AF9-8978-AD06-67A8-50883C5CFB26}"/>
                  </a:ext>
                </a:extLst>
              </p:cNvPr>
              <p:cNvPicPr/>
              <p:nvPr/>
            </p:nvPicPr>
            <p:blipFill>
              <a:blip r:embed="rId5"/>
              <a:stretch>
                <a:fillRect/>
              </a:stretch>
            </p:blipFill>
            <p:spPr>
              <a:xfrm>
                <a:off x="1843560" y="83160"/>
                <a:ext cx="10215000" cy="6692400"/>
              </a:xfrm>
              <a:prstGeom prst="rect">
                <a:avLst/>
              </a:prstGeom>
            </p:spPr>
          </p:pic>
        </mc:Fallback>
      </mc:AlternateContent>
    </p:spTree>
    <p:extLst>
      <p:ext uri="{BB962C8B-B14F-4D97-AF65-F5344CB8AC3E}">
        <p14:creationId xmlns:p14="http://schemas.microsoft.com/office/powerpoint/2010/main" val="2909918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BC0C0-84EF-844A-D7EF-92B79588CB90}"/>
              </a:ext>
            </a:extLst>
          </p:cNvPr>
          <p:cNvSpPr>
            <a:spLocks noGrp="1"/>
          </p:cNvSpPr>
          <p:nvPr>
            <p:ph type="title"/>
          </p:nvPr>
        </p:nvSpPr>
        <p:spPr/>
        <p:txBody>
          <a:bodyPr/>
          <a:lstStyle/>
          <a:p>
            <a:r>
              <a:rPr lang="en-GB" dirty="0">
                <a:effectLst/>
              </a:rPr>
              <a:t>Gaussian (normal) distribution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AB5B83-1B40-3A25-624D-DC720768DDA7}"/>
                  </a:ext>
                </a:extLst>
              </p:cNvPr>
              <p:cNvSpPr>
                <a:spLocks noGrp="1"/>
              </p:cNvSpPr>
              <p:nvPr>
                <p:ph idx="1"/>
              </p:nvPr>
            </p:nvSpPr>
            <p:spPr/>
            <p:txBody>
              <a:bodyPr/>
              <a:lstStyle/>
              <a:p>
                <a:r>
                  <a:rPr lang="en-GB" dirty="0">
                    <a:effectLst/>
                  </a:rPr>
                  <a:t>The Gaussian or normal distribution is the most widely used in statistics and machine learning. Its pdf is given by:</a:t>
                </a:r>
              </a:p>
              <a:p>
                <a:endParaRPr lang="en-GB" dirty="0"/>
              </a:p>
              <a:p>
                <a:endParaRPr lang="en-GB" dirty="0">
                  <a:effectLst/>
                </a:endParaRPr>
              </a:p>
              <a:p>
                <a:endParaRPr lang="en-GB" dirty="0"/>
              </a:p>
              <a:p>
                <a:endParaRPr lang="en-GB" dirty="0">
                  <a:effectLst/>
                </a:endParaRPr>
              </a:p>
              <a:p>
                <a:r>
                  <a:rPr lang="en-GB" dirty="0">
                    <a:effectLst/>
                  </a:rPr>
                  <a:t>We write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ea typeface="Cambria Math" panose="02040503050406030204" pitchFamily="18" charset="0"/>
                      </a:rPr>
                      <m:t>𝒩</m:t>
                    </m:r>
                    <m:r>
                      <a:rPr lang="en-GB" i="1" dirty="0" smtClean="0">
                        <a:effectLst/>
                        <a:latin typeface="Cambria Math" panose="02040503050406030204" pitchFamily="18" charset="0"/>
                      </a:rPr>
                      <m:t>(</m:t>
                    </m:r>
                    <m:r>
                      <a:rPr lang="el-GR" i="1" dirty="0">
                        <a:effectLst/>
                        <a:latin typeface="Cambria Math" panose="02040503050406030204" pitchFamily="18" charset="0"/>
                      </a:rPr>
                      <m:t>𝜇</m:t>
                    </m:r>
                    <m:r>
                      <a:rPr lang="el-GR" i="1" dirty="0">
                        <a:effectLst/>
                        <a:latin typeface="Cambria Math" panose="02040503050406030204" pitchFamily="18" charset="0"/>
                      </a:rPr>
                      <m:t>, </m:t>
                    </m:r>
                    <m:r>
                      <a:rPr lang="el-GR" i="1" dirty="0">
                        <a:effectLst/>
                        <a:latin typeface="Cambria Math" panose="02040503050406030204" pitchFamily="18" charset="0"/>
                      </a:rPr>
                      <m:t>𝜎</m:t>
                    </m:r>
                    <m:r>
                      <a:rPr lang="el-GR" i="1" baseline="30000" dirty="0">
                        <a:effectLst/>
                        <a:latin typeface="Cambria Math" panose="02040503050406030204" pitchFamily="18" charset="0"/>
                      </a:rPr>
                      <m:t>2</m:t>
                    </m:r>
                    <m:r>
                      <a:rPr lang="el-GR" i="1" dirty="0">
                        <a:effectLst/>
                        <a:latin typeface="Cambria Math" panose="02040503050406030204" pitchFamily="18" charset="0"/>
                      </a:rPr>
                      <m:t>) </m:t>
                    </m:r>
                  </m:oMath>
                </a14:m>
                <a:r>
                  <a:rPr lang="en-GB" dirty="0">
                    <a:effectLst/>
                  </a:rPr>
                  <a:t>to denote that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𝑥</m:t>
                    </m:r>
                    <m:r>
                      <a:rPr lang="en-GB" i="1" dirty="0" smtClean="0">
                        <a:effectLst/>
                        <a:latin typeface="Cambria Math" panose="02040503050406030204" pitchFamily="18" charset="0"/>
                      </a:rPr>
                      <m:t>) = </m:t>
                    </m:r>
                    <m:r>
                      <a:rPr lang="en-GB" i="1" dirty="0">
                        <a:latin typeface="Cambria Math" panose="02040503050406030204" pitchFamily="18" charset="0"/>
                        <a:ea typeface="Cambria Math" panose="02040503050406030204" pitchFamily="18" charset="0"/>
                      </a:rPr>
                      <m:t>𝒩</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𝑥</m:t>
                    </m:r>
                    <m:r>
                      <a:rPr lang="en-GB" i="1" dirty="0" smtClean="0">
                        <a:effectLst/>
                        <a:latin typeface="Cambria Math" panose="02040503050406030204" pitchFamily="18" charset="0"/>
                      </a:rPr>
                      <m:t>|</m:t>
                    </m:r>
                    <m:r>
                      <a:rPr lang="el-GR" i="1" dirty="0">
                        <a:effectLst/>
                        <a:latin typeface="Cambria Math" panose="02040503050406030204" pitchFamily="18" charset="0"/>
                      </a:rPr>
                      <m:t>𝜇</m:t>
                    </m:r>
                    <m:r>
                      <a:rPr lang="el-GR" i="1" dirty="0">
                        <a:effectLst/>
                        <a:latin typeface="Cambria Math" panose="02040503050406030204" pitchFamily="18" charset="0"/>
                      </a:rPr>
                      <m:t>, </m:t>
                    </m:r>
                    <m:r>
                      <a:rPr lang="el-GR" i="1" dirty="0">
                        <a:effectLst/>
                        <a:latin typeface="Cambria Math" panose="02040503050406030204" pitchFamily="18" charset="0"/>
                      </a:rPr>
                      <m:t>𝜎</m:t>
                    </m:r>
                    <m:r>
                      <a:rPr lang="el-GR" i="1" baseline="30000" dirty="0">
                        <a:effectLst/>
                        <a:latin typeface="Cambria Math" panose="02040503050406030204" pitchFamily="18" charset="0"/>
                      </a:rPr>
                      <m:t>2</m:t>
                    </m:r>
                    <m:r>
                      <a:rPr lang="el-GR" i="1" dirty="0">
                        <a:effectLst/>
                        <a:latin typeface="Cambria Math" panose="02040503050406030204" pitchFamily="18" charset="0"/>
                      </a:rPr>
                      <m:t>)</m:t>
                    </m:r>
                  </m:oMath>
                </a14:m>
                <a:r>
                  <a:rPr lang="el-GR" dirty="0">
                    <a:effectLst/>
                    <a:latin typeface="Helvetica" pitchFamily="2" charset="0"/>
                  </a:rPr>
                  <a:t>. </a:t>
                </a:r>
                <a:r>
                  <a:rPr lang="en-GB" dirty="0">
                    <a:effectLst/>
                  </a:rPr>
                  <a:t>If X ∼ </a:t>
                </a:r>
                <a14:m>
                  <m:oMath xmlns:m="http://schemas.openxmlformats.org/officeDocument/2006/math">
                    <m:r>
                      <a:rPr lang="en-GB" i="1" dirty="0">
                        <a:latin typeface="Cambria Math" panose="02040503050406030204" pitchFamily="18" charset="0"/>
                        <a:ea typeface="Cambria Math" panose="02040503050406030204" pitchFamily="18" charset="0"/>
                      </a:rPr>
                      <m:t>𝒩</m:t>
                    </m:r>
                  </m:oMath>
                </a14:m>
                <a:r>
                  <a:rPr lang="en-GB" dirty="0">
                    <a:effectLst/>
                  </a:rPr>
                  <a:t>(0, 1), we say X follows a standard normal distribution. </a:t>
                </a:r>
                <a:r>
                  <a:rPr lang="en-GB" dirty="0"/>
                  <a:t>T</a:t>
                </a:r>
                <a:r>
                  <a:rPr lang="en-GB" dirty="0">
                    <a:effectLst/>
                  </a:rPr>
                  <a:t>his is sometimes called the bell curve.</a:t>
                </a: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16AB5B83-1B40-3A25-624D-DC720768DDA7}"/>
                  </a:ext>
                </a:extLst>
              </p:cNvPr>
              <p:cNvSpPr>
                <a:spLocks noGrp="1" noRot="1" noChangeAspect="1" noMove="1" noResize="1" noEditPoints="1" noAdjustHandles="1" noChangeArrowheads="1" noChangeShapeType="1" noTextEdit="1"/>
              </p:cNvSpPr>
              <p:nvPr>
                <p:ph idx="1"/>
              </p:nvPr>
            </p:nvSpPr>
            <p:spPr>
              <a:blipFill>
                <a:blip r:embed="rId2"/>
                <a:stretch>
                  <a:fillRect l="-925" t="-1018" r="-1156"/>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745F9CA-7FA1-CB88-1A29-BB4F9DB91BB9}"/>
              </a:ext>
            </a:extLst>
          </p:cNvPr>
          <p:cNvSpPr>
            <a:spLocks noGrp="1"/>
          </p:cNvSpPr>
          <p:nvPr>
            <p:ph type="sldNum" sz="quarter" idx="12"/>
          </p:nvPr>
        </p:nvSpPr>
        <p:spPr/>
        <p:txBody>
          <a:bodyPr/>
          <a:lstStyle/>
          <a:p>
            <a:fld id="{44E22EE9-B8A0-0641-9265-052CFE9B95A7}" type="slidenum">
              <a:rPr lang="en-GB" altLang="en-US" smtClean="0"/>
              <a:pPr/>
              <a:t>38</a:t>
            </a:fld>
            <a:endParaRPr lang="en-GB" altLang="en-US" dirty="0"/>
          </a:p>
        </p:txBody>
      </p:sp>
      <p:pic>
        <p:nvPicPr>
          <p:cNvPr id="6" name="Picture 5" descr="A picture containing text, clock&#10;&#10;Description automatically generated">
            <a:extLst>
              <a:ext uri="{FF2B5EF4-FFF2-40B4-BE49-F238E27FC236}">
                <a16:creationId xmlns:a16="http://schemas.microsoft.com/office/drawing/2014/main" id="{F4804FC5-3FAF-3479-9F80-32C62B398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6640" y="2747010"/>
            <a:ext cx="4998720" cy="100584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D9D27A7-5426-2093-B586-BC82B57EE0DE}"/>
                  </a:ext>
                </a:extLst>
              </p14:cNvPr>
              <p14:cNvContentPartPr/>
              <p14:nvPr/>
            </p14:nvContentPartPr>
            <p14:xfrm>
              <a:off x="3542040" y="97200"/>
              <a:ext cx="8624880" cy="6530760"/>
            </p14:xfrm>
          </p:contentPart>
        </mc:Choice>
        <mc:Fallback xmlns="">
          <p:pic>
            <p:nvPicPr>
              <p:cNvPr id="5" name="Ink 4">
                <a:extLst>
                  <a:ext uri="{FF2B5EF4-FFF2-40B4-BE49-F238E27FC236}">
                    <a16:creationId xmlns:a16="http://schemas.microsoft.com/office/drawing/2014/main" id="{3D9D27A7-5426-2093-B586-BC82B57EE0DE}"/>
                  </a:ext>
                </a:extLst>
              </p:cNvPr>
              <p:cNvPicPr/>
              <p:nvPr/>
            </p:nvPicPr>
            <p:blipFill>
              <a:blip r:embed="rId5"/>
              <a:stretch>
                <a:fillRect/>
              </a:stretch>
            </p:blipFill>
            <p:spPr>
              <a:xfrm>
                <a:off x="3532680" y="87840"/>
                <a:ext cx="8643600" cy="6549480"/>
              </a:xfrm>
              <a:prstGeom prst="rect">
                <a:avLst/>
              </a:prstGeom>
            </p:spPr>
          </p:pic>
        </mc:Fallback>
      </mc:AlternateContent>
    </p:spTree>
    <p:extLst>
      <p:ext uri="{BB962C8B-B14F-4D97-AF65-F5344CB8AC3E}">
        <p14:creationId xmlns:p14="http://schemas.microsoft.com/office/powerpoint/2010/main" val="4160415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9AD6-5FC9-422E-7090-7A6D1EB7DFAD}"/>
              </a:ext>
            </a:extLst>
          </p:cNvPr>
          <p:cNvSpPr>
            <a:spLocks noGrp="1"/>
          </p:cNvSpPr>
          <p:nvPr>
            <p:ph type="title"/>
          </p:nvPr>
        </p:nvSpPr>
        <p:spPr/>
        <p:txBody>
          <a:bodyPr/>
          <a:lstStyle/>
          <a:p>
            <a:r>
              <a:rPr lang="en-GB" dirty="0"/>
              <a:t>The standard normal distribution</a:t>
            </a:r>
          </a:p>
        </p:txBody>
      </p:sp>
      <p:sp>
        <p:nvSpPr>
          <p:cNvPr id="4" name="Slide Number Placeholder 3">
            <a:extLst>
              <a:ext uri="{FF2B5EF4-FFF2-40B4-BE49-F238E27FC236}">
                <a16:creationId xmlns:a16="http://schemas.microsoft.com/office/drawing/2014/main" id="{AD6145CE-C251-7711-80C3-68DD9A87BE0F}"/>
              </a:ext>
            </a:extLst>
          </p:cNvPr>
          <p:cNvSpPr>
            <a:spLocks noGrp="1"/>
          </p:cNvSpPr>
          <p:nvPr>
            <p:ph type="sldNum" sz="quarter" idx="12"/>
          </p:nvPr>
        </p:nvSpPr>
        <p:spPr/>
        <p:txBody>
          <a:bodyPr/>
          <a:lstStyle/>
          <a:p>
            <a:fld id="{44E22EE9-B8A0-0641-9265-052CFE9B95A7}" type="slidenum">
              <a:rPr lang="en-GB" altLang="en-US" smtClean="0"/>
              <a:pPr/>
              <a:t>39</a:t>
            </a:fld>
            <a:endParaRPr lang="en-GB" altLang="en-US" dirty="0"/>
          </a:p>
        </p:txBody>
      </p:sp>
      <p:pic>
        <p:nvPicPr>
          <p:cNvPr id="11" name="Picture 10">
            <a:extLst>
              <a:ext uri="{FF2B5EF4-FFF2-40B4-BE49-F238E27FC236}">
                <a16:creationId xmlns:a16="http://schemas.microsoft.com/office/drawing/2014/main" id="{C5803985-7E26-A9C4-C7B1-220E54BCA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120" y="1116013"/>
            <a:ext cx="7650480" cy="4754880"/>
          </a:xfrm>
          <a:prstGeom prst="rect">
            <a:avLst/>
          </a:prstGeom>
        </p:spPr>
      </p:pic>
      <p:sp>
        <p:nvSpPr>
          <p:cNvPr id="12" name="TextBox 11">
            <a:extLst>
              <a:ext uri="{FF2B5EF4-FFF2-40B4-BE49-F238E27FC236}">
                <a16:creationId xmlns:a16="http://schemas.microsoft.com/office/drawing/2014/main" id="{8E9E1189-15DF-B039-697B-F6B0B18C30E1}"/>
              </a:ext>
            </a:extLst>
          </p:cNvPr>
          <p:cNvSpPr txBox="1"/>
          <p:nvPr/>
        </p:nvSpPr>
        <p:spPr>
          <a:xfrm>
            <a:off x="1158240" y="6444478"/>
            <a:ext cx="5812810" cy="246221"/>
          </a:xfrm>
          <a:prstGeom prst="rect">
            <a:avLst/>
          </a:prstGeom>
          <a:noFill/>
        </p:spPr>
        <p:txBody>
          <a:bodyPr wrap="none" rtlCol="0">
            <a:spAutoFit/>
          </a:bodyPr>
          <a:lstStyle/>
          <a:p>
            <a:r>
              <a:rPr lang="en-GB" sz="1000" dirty="0">
                <a:latin typeface="Gill Sans MT" panose="020B0502020104020203" pitchFamily="34" charset="77"/>
              </a:rPr>
              <a:t>Source: Goodfellow </a:t>
            </a:r>
            <a:r>
              <a:rPr lang="en-GB" sz="1000" i="1" dirty="0">
                <a:latin typeface="Gill Sans MT" panose="020B0502020104020203" pitchFamily="34" charset="77"/>
              </a:rPr>
              <a:t>et al</a:t>
            </a:r>
            <a:r>
              <a:rPr lang="en-GB" sz="1000" dirty="0">
                <a:latin typeface="Gill Sans MT" panose="020B0502020104020203" pitchFamily="34" charset="77"/>
              </a:rPr>
              <a:t>., Deep Learning, MIT Press, https://</a:t>
            </a:r>
            <a:r>
              <a:rPr lang="en-GB" sz="1000" dirty="0" err="1">
                <a:latin typeface="Gill Sans MT" panose="020B0502020104020203" pitchFamily="34" charset="77"/>
              </a:rPr>
              <a:t>www.deeplearningbook.org</a:t>
            </a:r>
            <a:r>
              <a:rPr lang="en-GB" sz="1000" dirty="0">
                <a:latin typeface="Gill Sans MT" panose="020B0502020104020203" pitchFamily="34" charset="77"/>
              </a:rPr>
              <a:t>/contents/</a:t>
            </a:r>
            <a:r>
              <a:rPr lang="en-GB" sz="1000" dirty="0" err="1">
                <a:latin typeface="Gill Sans MT" panose="020B0502020104020203" pitchFamily="34" charset="77"/>
              </a:rPr>
              <a:t>prob.html</a:t>
            </a:r>
            <a:endParaRPr lang="en-GB" sz="1000" dirty="0">
              <a:latin typeface="Gill Sans MT" panose="020B0502020104020203" pitchFamily="34" charset="77"/>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BF611CC-0EE6-F50A-9FC8-30F39CFDB329}"/>
                  </a:ext>
                </a:extLst>
              </p14:cNvPr>
              <p14:cNvContentPartPr/>
              <p14:nvPr/>
            </p14:nvContentPartPr>
            <p14:xfrm>
              <a:off x="3337200" y="1064520"/>
              <a:ext cx="5554080" cy="5271840"/>
            </p14:xfrm>
          </p:contentPart>
        </mc:Choice>
        <mc:Fallback xmlns="">
          <p:pic>
            <p:nvPicPr>
              <p:cNvPr id="3" name="Ink 2">
                <a:extLst>
                  <a:ext uri="{FF2B5EF4-FFF2-40B4-BE49-F238E27FC236}">
                    <a16:creationId xmlns:a16="http://schemas.microsoft.com/office/drawing/2014/main" id="{7BF611CC-0EE6-F50A-9FC8-30F39CFDB329}"/>
                  </a:ext>
                </a:extLst>
              </p:cNvPr>
              <p:cNvPicPr/>
              <p:nvPr/>
            </p:nvPicPr>
            <p:blipFill>
              <a:blip r:embed="rId5"/>
              <a:stretch>
                <a:fillRect/>
              </a:stretch>
            </p:blipFill>
            <p:spPr>
              <a:xfrm>
                <a:off x="3327840" y="1055160"/>
                <a:ext cx="5572800" cy="5290560"/>
              </a:xfrm>
              <a:prstGeom prst="rect">
                <a:avLst/>
              </a:prstGeom>
            </p:spPr>
          </p:pic>
        </mc:Fallback>
      </mc:AlternateContent>
    </p:spTree>
    <p:extLst>
      <p:ext uri="{BB962C8B-B14F-4D97-AF65-F5344CB8AC3E}">
        <p14:creationId xmlns:p14="http://schemas.microsoft.com/office/powerpoint/2010/main" val="1275539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C7F43-7ED3-5946-7B0B-17EAC8859656}"/>
              </a:ext>
            </a:extLst>
          </p:cNvPr>
          <p:cNvSpPr>
            <a:spLocks noGrp="1"/>
          </p:cNvSpPr>
          <p:nvPr>
            <p:ph type="title"/>
          </p:nvPr>
        </p:nvSpPr>
        <p:spPr/>
        <p:txBody>
          <a:bodyPr/>
          <a:lstStyle/>
          <a:p>
            <a:r>
              <a:rPr lang="en-GB" dirty="0"/>
              <a:t>Mathematical notations	</a:t>
            </a:r>
          </a:p>
        </p:txBody>
      </p:sp>
      <p:sp>
        <p:nvSpPr>
          <p:cNvPr id="3" name="Content Placeholder 2">
            <a:extLst>
              <a:ext uri="{FF2B5EF4-FFF2-40B4-BE49-F238E27FC236}">
                <a16:creationId xmlns:a16="http://schemas.microsoft.com/office/drawing/2014/main" id="{9A5019F8-4DCC-0239-4BE8-E1A1141DFACC}"/>
              </a:ext>
            </a:extLst>
          </p:cNvPr>
          <p:cNvSpPr>
            <a:spLocks noGrp="1"/>
          </p:cNvSpPr>
          <p:nvPr>
            <p:ph idx="1"/>
          </p:nvPr>
        </p:nvSpPr>
        <p:spPr/>
        <p:txBody>
          <a:bodyPr/>
          <a:lstStyle/>
          <a:p>
            <a:r>
              <a:rPr lang="en-GB" dirty="0"/>
              <a:t>In machine learning papers and books, you will come across several mathematical notations describing different concepts. </a:t>
            </a:r>
          </a:p>
          <a:p>
            <a:r>
              <a:rPr lang="en-GB" dirty="0"/>
              <a:t>Throughout this series, we will show (some of) the concepts in the mathematical form to help you become more familiar with notations and how to read and interpret them. </a:t>
            </a:r>
          </a:p>
        </p:txBody>
      </p:sp>
      <p:sp>
        <p:nvSpPr>
          <p:cNvPr id="4" name="Slide Number Placeholder 3">
            <a:extLst>
              <a:ext uri="{FF2B5EF4-FFF2-40B4-BE49-F238E27FC236}">
                <a16:creationId xmlns:a16="http://schemas.microsoft.com/office/drawing/2014/main" id="{C148DED6-0EE4-6C6C-7BD5-FC95F4ECB83A}"/>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Tree>
    <p:extLst>
      <p:ext uri="{BB962C8B-B14F-4D97-AF65-F5344CB8AC3E}">
        <p14:creationId xmlns:p14="http://schemas.microsoft.com/office/powerpoint/2010/main" val="2639750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8821C-5BCF-A641-F063-A7F54DB0DA4A}"/>
              </a:ext>
            </a:extLst>
          </p:cNvPr>
          <p:cNvSpPr>
            <a:spLocks noGrp="1"/>
          </p:cNvSpPr>
          <p:nvPr>
            <p:ph type="title"/>
          </p:nvPr>
        </p:nvSpPr>
        <p:spPr/>
        <p:txBody>
          <a:bodyPr/>
          <a:lstStyle/>
          <a:p>
            <a:r>
              <a:rPr lang="en-GB" dirty="0"/>
              <a:t>Multivariate Gaussian</a:t>
            </a:r>
          </a:p>
        </p:txBody>
      </p:sp>
      <p:sp>
        <p:nvSpPr>
          <p:cNvPr id="4" name="Slide Number Placeholder 3">
            <a:extLst>
              <a:ext uri="{FF2B5EF4-FFF2-40B4-BE49-F238E27FC236}">
                <a16:creationId xmlns:a16="http://schemas.microsoft.com/office/drawing/2014/main" id="{3742E6A5-4113-A151-0A64-582286188305}"/>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p:pic>
        <p:nvPicPr>
          <p:cNvPr id="6" name="Picture 5" descr="Chart, surface chart&#10;&#10;Description automatically generated">
            <a:extLst>
              <a:ext uri="{FF2B5EF4-FFF2-40B4-BE49-F238E27FC236}">
                <a16:creationId xmlns:a16="http://schemas.microsoft.com/office/drawing/2014/main" id="{767A33B2-821A-5E17-68CF-96CA7BCE03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784" y="1548922"/>
            <a:ext cx="5119291" cy="4362212"/>
          </a:xfrm>
          <a:prstGeom prst="rect">
            <a:avLst/>
          </a:prstGeom>
        </p:spPr>
      </p:pic>
      <p:pic>
        <p:nvPicPr>
          <p:cNvPr id="2050" name="Picture 2">
            <a:extLst>
              <a:ext uri="{FF2B5EF4-FFF2-40B4-BE49-F238E27FC236}">
                <a16:creationId xmlns:a16="http://schemas.microsoft.com/office/drawing/2014/main" id="{6374D3A4-C396-9246-290B-78642A5A9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458" y="1464893"/>
            <a:ext cx="5206067" cy="39282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70977E-F5BE-49D5-F746-9971475EED39}"/>
              </a:ext>
            </a:extLst>
          </p:cNvPr>
          <p:cNvSpPr txBox="1"/>
          <p:nvPr/>
        </p:nvSpPr>
        <p:spPr>
          <a:xfrm>
            <a:off x="1075165" y="6444478"/>
            <a:ext cx="4752528"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commons.wikimedia.org</a:t>
            </a:r>
            <a:r>
              <a:rPr lang="en-GB" sz="1000" dirty="0">
                <a:latin typeface="Gill Sans MT" panose="020B0502020104020203" pitchFamily="34" charset="77"/>
              </a:rPr>
              <a:t>/wiki/</a:t>
            </a:r>
            <a:r>
              <a:rPr lang="en-GB" sz="1000" dirty="0" err="1">
                <a:latin typeface="Gill Sans MT" panose="020B0502020104020203" pitchFamily="34" charset="77"/>
              </a:rPr>
              <a:t>File:MultivariateNormal.png</a:t>
            </a:r>
            <a:endParaRPr lang="en-GB" sz="1000" dirty="0">
              <a:latin typeface="Gill Sans MT" panose="020B0502020104020203" pitchFamily="34" charset="77"/>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8C6FF67-5FF3-0CD9-B699-A23E12235667}"/>
                  </a:ext>
                </a:extLst>
              </p14:cNvPr>
              <p14:cNvContentPartPr/>
              <p14:nvPr/>
            </p14:nvContentPartPr>
            <p14:xfrm>
              <a:off x="748080" y="1003680"/>
              <a:ext cx="11280600" cy="2896560"/>
            </p14:xfrm>
          </p:contentPart>
        </mc:Choice>
        <mc:Fallback xmlns="">
          <p:pic>
            <p:nvPicPr>
              <p:cNvPr id="3" name="Ink 2">
                <a:extLst>
                  <a:ext uri="{FF2B5EF4-FFF2-40B4-BE49-F238E27FC236}">
                    <a16:creationId xmlns:a16="http://schemas.microsoft.com/office/drawing/2014/main" id="{18C6FF67-5FF3-0CD9-B699-A23E12235667}"/>
                  </a:ext>
                </a:extLst>
              </p:cNvPr>
              <p:cNvPicPr/>
              <p:nvPr/>
            </p:nvPicPr>
            <p:blipFill>
              <a:blip r:embed="rId5"/>
              <a:stretch>
                <a:fillRect/>
              </a:stretch>
            </p:blipFill>
            <p:spPr>
              <a:xfrm>
                <a:off x="738720" y="994320"/>
                <a:ext cx="11299320" cy="2915280"/>
              </a:xfrm>
              <a:prstGeom prst="rect">
                <a:avLst/>
              </a:prstGeom>
            </p:spPr>
          </p:pic>
        </mc:Fallback>
      </mc:AlternateContent>
    </p:spTree>
    <p:extLst>
      <p:ext uri="{BB962C8B-B14F-4D97-AF65-F5344CB8AC3E}">
        <p14:creationId xmlns:p14="http://schemas.microsoft.com/office/powerpoint/2010/main" val="4266523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49A-465E-714D-388D-F9ED88FD74D5}"/>
              </a:ext>
            </a:extLst>
          </p:cNvPr>
          <p:cNvSpPr>
            <a:spLocks noGrp="1"/>
          </p:cNvSpPr>
          <p:nvPr>
            <p:ph type="title"/>
          </p:nvPr>
        </p:nvSpPr>
        <p:spPr/>
        <p:txBody>
          <a:bodyPr/>
          <a:lstStyle/>
          <a:p>
            <a:r>
              <a:rPr lang="en-GB" dirty="0"/>
              <a:t>Information Theory</a:t>
            </a:r>
          </a:p>
        </p:txBody>
      </p:sp>
      <p:sp>
        <p:nvSpPr>
          <p:cNvPr id="3" name="Content Placeholder 2">
            <a:extLst>
              <a:ext uri="{FF2B5EF4-FFF2-40B4-BE49-F238E27FC236}">
                <a16:creationId xmlns:a16="http://schemas.microsoft.com/office/drawing/2014/main" id="{1B1DF21E-9B1F-0ECD-B130-67B1D15CCACC}"/>
              </a:ext>
            </a:extLst>
          </p:cNvPr>
          <p:cNvSpPr>
            <a:spLocks noGrp="1"/>
          </p:cNvSpPr>
          <p:nvPr>
            <p:ph idx="1"/>
          </p:nvPr>
        </p:nvSpPr>
        <p:spPr/>
        <p:txBody>
          <a:bodyPr/>
          <a:lstStyle/>
          <a:p>
            <a:pPr algn="l"/>
            <a:r>
              <a:rPr lang="en-GB" b="0" i="0" u="none" strike="noStrike" dirty="0">
                <a:solidFill>
                  <a:srgbClr val="000000"/>
                </a:solidFill>
                <a:effectLst/>
              </a:rPr>
              <a:t>The basic intuition behind information theory is that learning about an unlikely event is more informative than learning that a likely event has occurred.</a:t>
            </a:r>
          </a:p>
          <a:p>
            <a:pPr algn="l"/>
            <a:endParaRPr lang="en-GB" dirty="0">
              <a:solidFill>
                <a:srgbClr val="000000"/>
              </a:solidFill>
            </a:endParaRPr>
          </a:p>
          <a:p>
            <a:pPr algn="l"/>
            <a:r>
              <a:rPr lang="en-GB" b="0" i="0" u="none" strike="noStrike" dirty="0">
                <a:solidFill>
                  <a:srgbClr val="000000"/>
                </a:solidFill>
                <a:effectLst/>
              </a:rPr>
              <a:t>Likely events should have low information content, and in extreme cases, events that are guaranteed to happen should have no information content whatsoever.</a:t>
            </a:r>
          </a:p>
          <a:p>
            <a:pPr algn="l"/>
            <a:r>
              <a:rPr lang="en-GB" b="0" i="0" u="none" strike="noStrike" dirty="0">
                <a:solidFill>
                  <a:srgbClr val="000000"/>
                </a:solidFill>
                <a:effectLst/>
              </a:rPr>
              <a:t>Less</a:t>
            </a:r>
            <a:r>
              <a:rPr lang="en-GB" b="0" i="0" u="none" strike="noStrike" dirty="0">
                <a:effectLst/>
              </a:rPr>
              <a:t> </a:t>
            </a:r>
            <a:r>
              <a:rPr lang="en-GB" b="0" i="0" u="none" strike="noStrike" dirty="0">
                <a:solidFill>
                  <a:srgbClr val="000000"/>
                </a:solidFill>
                <a:effectLst/>
              </a:rPr>
              <a:t>likely</a:t>
            </a:r>
            <a:r>
              <a:rPr lang="en-GB" b="0" i="0" u="none" strike="noStrike" dirty="0">
                <a:effectLst/>
              </a:rPr>
              <a:t> </a:t>
            </a:r>
            <a:r>
              <a:rPr lang="en-GB" b="0" i="0" u="none" strike="noStrike" dirty="0">
                <a:solidFill>
                  <a:srgbClr val="000000"/>
                </a:solidFill>
                <a:effectLst/>
              </a:rPr>
              <a:t>events</a:t>
            </a:r>
            <a:r>
              <a:rPr lang="en-GB" b="0" i="0" u="none" strike="noStrike" dirty="0">
                <a:effectLst/>
              </a:rPr>
              <a:t> </a:t>
            </a:r>
            <a:r>
              <a:rPr lang="en-GB" b="0" i="0" u="none" strike="noStrike" dirty="0">
                <a:solidFill>
                  <a:srgbClr val="000000"/>
                </a:solidFill>
                <a:effectLst/>
              </a:rPr>
              <a:t>should</a:t>
            </a:r>
            <a:r>
              <a:rPr lang="en-GB" b="0" i="0" u="none" strike="noStrike" dirty="0">
                <a:effectLst/>
              </a:rPr>
              <a:t> </a:t>
            </a:r>
            <a:r>
              <a:rPr lang="en-GB" b="0" i="0" u="none" strike="noStrike" dirty="0">
                <a:solidFill>
                  <a:srgbClr val="000000"/>
                </a:solidFill>
                <a:effectLst/>
              </a:rPr>
              <a:t>have</a:t>
            </a:r>
            <a:r>
              <a:rPr lang="en-GB" b="0" i="0" u="none" strike="noStrike" dirty="0">
                <a:effectLst/>
              </a:rPr>
              <a:t> </a:t>
            </a:r>
            <a:r>
              <a:rPr lang="en-GB" b="0" i="0" u="none" strike="noStrike" dirty="0">
                <a:solidFill>
                  <a:srgbClr val="000000"/>
                </a:solidFill>
                <a:effectLst/>
              </a:rPr>
              <a:t>higher</a:t>
            </a:r>
            <a:r>
              <a:rPr lang="en-GB" b="0" i="0" u="none" strike="noStrike" dirty="0">
                <a:effectLst/>
              </a:rPr>
              <a:t> </a:t>
            </a:r>
            <a:r>
              <a:rPr lang="en-GB" b="0" i="0" u="none" strike="noStrike" dirty="0">
                <a:solidFill>
                  <a:srgbClr val="000000"/>
                </a:solidFill>
                <a:effectLst/>
              </a:rPr>
              <a:t>information</a:t>
            </a:r>
            <a:r>
              <a:rPr lang="en-GB" b="0" i="0" u="none" strike="noStrike" dirty="0">
                <a:effectLst/>
              </a:rPr>
              <a:t> </a:t>
            </a:r>
            <a:r>
              <a:rPr lang="en-GB" b="0" i="0" u="none" strike="noStrike" dirty="0">
                <a:solidFill>
                  <a:srgbClr val="000000"/>
                </a:solidFill>
                <a:effectLst/>
              </a:rPr>
              <a:t>content.</a:t>
            </a:r>
            <a:endParaRPr lang="en-GB" dirty="0">
              <a:solidFill>
                <a:srgbClr val="000000"/>
              </a:solidFill>
            </a:endParaRPr>
          </a:p>
          <a:p>
            <a:pPr algn="l"/>
            <a:endParaRPr lang="en-GB" b="0" i="0" u="none" strike="noStrike" dirty="0">
              <a:solidFill>
                <a:srgbClr val="000000"/>
              </a:solidFill>
              <a:effectLst/>
            </a:endParaRPr>
          </a:p>
          <a:p>
            <a:pPr algn="l"/>
            <a:endParaRPr lang="en-GB" b="0" i="0" u="none" strike="noStrike" dirty="0">
              <a:solidFill>
                <a:srgbClr val="000000"/>
              </a:solidFill>
              <a:effectLst/>
            </a:endParaRPr>
          </a:p>
          <a:p>
            <a:endParaRPr lang="en-GB" dirty="0"/>
          </a:p>
        </p:txBody>
      </p:sp>
      <p:sp>
        <p:nvSpPr>
          <p:cNvPr id="4" name="Slide Number Placeholder 3">
            <a:extLst>
              <a:ext uri="{FF2B5EF4-FFF2-40B4-BE49-F238E27FC236}">
                <a16:creationId xmlns:a16="http://schemas.microsoft.com/office/drawing/2014/main" id="{92EF0E75-E65F-C53C-9592-AECC628D5E7A}"/>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dirty="0"/>
          </a:p>
        </p:txBody>
      </p:sp>
    </p:spTree>
    <p:extLst>
      <p:ext uri="{BB962C8B-B14F-4D97-AF65-F5344CB8AC3E}">
        <p14:creationId xmlns:p14="http://schemas.microsoft.com/office/powerpoint/2010/main" val="27771787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C799-E513-4A44-A37D-7B7A063BF227}"/>
              </a:ext>
            </a:extLst>
          </p:cNvPr>
          <p:cNvSpPr>
            <a:spLocks noGrp="1"/>
          </p:cNvSpPr>
          <p:nvPr>
            <p:ph type="title"/>
          </p:nvPr>
        </p:nvSpPr>
        <p:spPr/>
        <p:txBody>
          <a:bodyPr/>
          <a:lstStyle/>
          <a:p>
            <a:r>
              <a:rPr lang="en-GB" dirty="0"/>
              <a:t>Information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1FE10B-3996-C047-5BED-44631E914757}"/>
                  </a:ext>
                </a:extLst>
              </p:cNvPr>
              <p:cNvSpPr>
                <a:spLocks noGrp="1"/>
              </p:cNvSpPr>
              <p:nvPr>
                <p:ph idx="1"/>
              </p:nvPr>
            </p:nvSpPr>
            <p:spPr/>
            <p:txBody>
              <a:bodyPr/>
              <a:lstStyle/>
              <a:p>
                <a:r>
                  <a:rPr lang="en-GB" b="0" i="0" u="none" strike="noStrike" dirty="0">
                    <a:solidFill>
                      <a:srgbClr val="000000"/>
                    </a:solidFill>
                    <a:effectLst/>
                  </a:rPr>
                  <a:t>Independent events should have additive information. </a:t>
                </a:r>
              </a:p>
              <a:p>
                <a:r>
                  <a:rPr lang="en-GB" b="0" i="0" u="none" strike="noStrike" dirty="0">
                    <a:solidFill>
                      <a:srgbClr val="000000"/>
                    </a:solidFill>
                    <a:effectLst/>
                  </a:rPr>
                  <a:t>For example, ﬁnding out that a tossed coin has come up as heads twice should convey twice as much information as ﬁnding out that a tossed coin has come up as heads once.</a:t>
                </a:r>
              </a:p>
              <a:p>
                <a:endParaRPr lang="en-GB" dirty="0">
                  <a:solidFill>
                    <a:srgbClr val="000000"/>
                  </a:solidFill>
                </a:endParaRPr>
              </a:p>
              <a:p>
                <a:pPr algn="l"/>
                <a:r>
                  <a:rPr lang="en-GB" b="0" i="0" u="none" strike="noStrike" dirty="0">
                    <a:solidFill>
                      <a:srgbClr val="000000"/>
                    </a:solidFill>
                    <a:effectLst/>
                  </a:rPr>
                  <a:t>To satisfy all three of these properties, the self-information</a:t>
                </a:r>
              </a:p>
              <a:p>
                <a:pPr marL="0" indent="0">
                  <a:buNone/>
                </a:pPr>
                <a:r>
                  <a:rPr lang="en-GB" b="0" i="0" u="none" strike="noStrike" dirty="0">
                    <a:solidFill>
                      <a:srgbClr val="000000"/>
                    </a:solidFill>
                    <a:effectLst/>
                  </a:rPr>
                  <a:t> of an event x = x is defined as:</a:t>
                </a:r>
              </a:p>
              <a:p>
                <a:pPr marL="0" indent="0">
                  <a:buNone/>
                </a:pPr>
                <a14:m>
                  <m:oMathPara xmlns:m="http://schemas.openxmlformats.org/officeDocument/2006/math">
                    <m:oMathParaPr>
                      <m:jc m:val="centerGroup"/>
                    </m:oMathParaPr>
                    <m:oMath xmlns:m="http://schemas.openxmlformats.org/officeDocument/2006/math">
                      <m:r>
                        <a:rPr lang="en-GB" b="0" i="1" u="none" strike="noStrike" smtClean="0">
                          <a:solidFill>
                            <a:srgbClr val="000000"/>
                          </a:solidFill>
                          <a:effectLst/>
                          <a:latin typeface="Cambria Math" panose="02040503050406030204" pitchFamily="18" charset="0"/>
                        </a:rPr>
                        <m:t>𝐼</m:t>
                      </m:r>
                      <m:d>
                        <m:dPr>
                          <m:ctrlPr>
                            <a:rPr lang="en-GB" b="0" i="1" u="none" strike="noStrike" smtClean="0">
                              <a:solidFill>
                                <a:srgbClr val="000000"/>
                              </a:solidFill>
                              <a:effectLst/>
                              <a:latin typeface="Cambria Math" panose="02040503050406030204" pitchFamily="18" charset="0"/>
                            </a:rPr>
                          </m:ctrlPr>
                        </m:dPr>
                        <m:e>
                          <m:r>
                            <a:rPr lang="en-GB" b="0" i="1" u="none" strike="noStrike" smtClean="0">
                              <a:solidFill>
                                <a:srgbClr val="000000"/>
                              </a:solidFill>
                              <a:effectLst/>
                              <a:latin typeface="Cambria Math" panose="02040503050406030204" pitchFamily="18" charset="0"/>
                            </a:rPr>
                            <m:t>𝑥</m:t>
                          </m:r>
                        </m:e>
                      </m:d>
                      <m:r>
                        <a:rPr lang="en-GB" b="0" i="1" u="none" strike="noStrike" smtClean="0">
                          <a:solidFill>
                            <a:srgbClr val="000000"/>
                          </a:solidFill>
                          <a:effectLst/>
                          <a:latin typeface="Cambria Math" panose="02040503050406030204" pitchFamily="18" charset="0"/>
                        </a:rPr>
                        <m:t>=− </m:t>
                      </m:r>
                      <m:func>
                        <m:funcPr>
                          <m:ctrlPr>
                            <a:rPr lang="en-GB" b="0" i="1" u="none" strike="noStrike" smtClean="0">
                              <a:solidFill>
                                <a:srgbClr val="000000"/>
                              </a:solidFill>
                              <a:effectLst/>
                              <a:latin typeface="Cambria Math" panose="02040503050406030204" pitchFamily="18" charset="0"/>
                            </a:rPr>
                          </m:ctrlPr>
                        </m:funcPr>
                        <m:fName>
                          <m:r>
                            <m:rPr>
                              <m:sty m:val="p"/>
                            </m:rPr>
                            <a:rPr lang="en-GB" b="0" i="0" u="none" strike="noStrike" smtClean="0">
                              <a:solidFill>
                                <a:srgbClr val="000000"/>
                              </a:solidFill>
                              <a:effectLst/>
                              <a:latin typeface="Cambria Math" panose="02040503050406030204" pitchFamily="18" charset="0"/>
                            </a:rPr>
                            <m:t>log</m:t>
                          </m:r>
                        </m:fName>
                        <m:e>
                          <m:r>
                            <a:rPr lang="en-GB" b="0" i="1" u="none" strike="noStrike" smtClean="0">
                              <a:solidFill>
                                <a:srgbClr val="000000"/>
                              </a:solidFill>
                              <a:effectLst/>
                              <a:latin typeface="Cambria Math" panose="02040503050406030204" pitchFamily="18" charset="0"/>
                            </a:rPr>
                            <m:t>𝑝</m:t>
                          </m:r>
                          <m:r>
                            <a:rPr lang="en-GB" b="0" i="1" u="none" strike="noStrike" smtClean="0">
                              <a:solidFill>
                                <a:srgbClr val="000000"/>
                              </a:solidFill>
                              <a:effectLst/>
                              <a:latin typeface="Cambria Math" panose="02040503050406030204" pitchFamily="18" charset="0"/>
                            </a:rPr>
                            <m:t>(</m:t>
                          </m:r>
                          <m:r>
                            <a:rPr lang="en-GB" b="0" i="1" u="none" strike="noStrike" smtClean="0">
                              <a:solidFill>
                                <a:srgbClr val="000000"/>
                              </a:solidFill>
                              <a:effectLst/>
                              <a:latin typeface="Cambria Math" panose="02040503050406030204" pitchFamily="18" charset="0"/>
                            </a:rPr>
                            <m:t>𝑥</m:t>
                          </m:r>
                          <m:r>
                            <a:rPr lang="en-GB" b="0" i="1" u="none" strike="noStrike" smtClean="0">
                              <a:solidFill>
                                <a:srgbClr val="000000"/>
                              </a:solidFill>
                              <a:effectLst/>
                              <a:latin typeface="Cambria Math" panose="02040503050406030204" pitchFamily="18" charset="0"/>
                            </a:rPr>
                            <m:t>)</m:t>
                          </m:r>
                        </m:e>
                      </m:func>
                    </m:oMath>
                  </m:oMathPara>
                </a14:m>
                <a:endParaRPr lang="en-GB" b="0" i="0" u="none" strike="noStrike" dirty="0">
                  <a:solidFill>
                    <a:srgbClr val="000000"/>
                  </a:solidFill>
                  <a:effectLst/>
                </a:endParaRPr>
              </a:p>
              <a:p>
                <a:endParaRPr lang="en-GB" b="0" i="0" u="none" strike="noStrike" dirty="0">
                  <a:solidFill>
                    <a:srgbClr val="000000"/>
                  </a:solidFill>
                  <a:effectLst/>
                </a:endParaRPr>
              </a:p>
              <a:p>
                <a:endParaRPr lang="en-GB" dirty="0"/>
              </a:p>
            </p:txBody>
          </p:sp>
        </mc:Choice>
        <mc:Fallback xmlns="">
          <p:sp>
            <p:nvSpPr>
              <p:cNvPr id="3" name="Content Placeholder 2">
                <a:extLst>
                  <a:ext uri="{FF2B5EF4-FFF2-40B4-BE49-F238E27FC236}">
                    <a16:creationId xmlns:a16="http://schemas.microsoft.com/office/drawing/2014/main" id="{071FE10B-3996-C047-5BED-44631E914757}"/>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3D596EB3-99A1-2C60-5706-4F0944C64F1E}"/>
              </a:ext>
            </a:extLst>
          </p:cNvPr>
          <p:cNvSpPr>
            <a:spLocks noGrp="1"/>
          </p:cNvSpPr>
          <p:nvPr>
            <p:ph type="sldNum" sz="quarter" idx="12"/>
          </p:nvPr>
        </p:nvSpPr>
        <p:spPr/>
        <p:txBody>
          <a:bodyPr/>
          <a:lstStyle/>
          <a:p>
            <a:fld id="{44E22EE9-B8A0-0641-9265-052CFE9B95A7}" type="slidenum">
              <a:rPr lang="en-GB" altLang="en-US" smtClean="0"/>
              <a:pPr/>
              <a:t>42</a:t>
            </a:fld>
            <a:endParaRPr lang="en-GB" alt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0F07781-FD3C-9400-33FB-45AB5A3E6603}"/>
                  </a:ext>
                </a:extLst>
              </p14:cNvPr>
              <p14:cNvContentPartPr/>
              <p14:nvPr/>
            </p14:nvContentPartPr>
            <p14:xfrm>
              <a:off x="5697000" y="3596040"/>
              <a:ext cx="5180040" cy="2002680"/>
            </p14:xfrm>
          </p:contentPart>
        </mc:Choice>
        <mc:Fallback xmlns="">
          <p:pic>
            <p:nvPicPr>
              <p:cNvPr id="5" name="Ink 4">
                <a:extLst>
                  <a:ext uri="{FF2B5EF4-FFF2-40B4-BE49-F238E27FC236}">
                    <a16:creationId xmlns:a16="http://schemas.microsoft.com/office/drawing/2014/main" id="{40F07781-FD3C-9400-33FB-45AB5A3E6603}"/>
                  </a:ext>
                </a:extLst>
              </p:cNvPr>
              <p:cNvPicPr/>
              <p:nvPr/>
            </p:nvPicPr>
            <p:blipFill>
              <a:blip r:embed="rId4"/>
              <a:stretch>
                <a:fillRect/>
              </a:stretch>
            </p:blipFill>
            <p:spPr>
              <a:xfrm>
                <a:off x="5687640" y="3586680"/>
                <a:ext cx="5198760" cy="2021400"/>
              </a:xfrm>
              <a:prstGeom prst="rect">
                <a:avLst/>
              </a:prstGeom>
            </p:spPr>
          </p:pic>
        </mc:Fallback>
      </mc:AlternateContent>
    </p:spTree>
    <p:extLst>
      <p:ext uri="{BB962C8B-B14F-4D97-AF65-F5344CB8AC3E}">
        <p14:creationId xmlns:p14="http://schemas.microsoft.com/office/powerpoint/2010/main" val="2146958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75A2A-8076-0AA6-EECC-B9690BD2E664}"/>
              </a:ext>
            </a:extLst>
          </p:cNvPr>
          <p:cNvSpPr>
            <a:spLocks noGrp="1"/>
          </p:cNvSpPr>
          <p:nvPr>
            <p:ph type="title"/>
          </p:nvPr>
        </p:nvSpPr>
        <p:spPr/>
        <p:txBody>
          <a:bodyPr/>
          <a:lstStyle/>
          <a:p>
            <a:r>
              <a:rPr lang="en-GB" dirty="0"/>
              <a:t>𝐼(𝑥)= − log 𝑝(𝑥) </a:t>
            </a:r>
          </a:p>
        </p:txBody>
      </p:sp>
      <p:sp>
        <p:nvSpPr>
          <p:cNvPr id="3" name="Slide Number Placeholder 2">
            <a:extLst>
              <a:ext uri="{FF2B5EF4-FFF2-40B4-BE49-F238E27FC236}">
                <a16:creationId xmlns:a16="http://schemas.microsoft.com/office/drawing/2014/main" id="{D8BC3016-8FF0-3F3B-D832-9BED90904A56}"/>
              </a:ext>
            </a:extLst>
          </p:cNvPr>
          <p:cNvSpPr>
            <a:spLocks noGrp="1"/>
          </p:cNvSpPr>
          <p:nvPr>
            <p:ph type="sldNum" sz="quarter" idx="12"/>
          </p:nvPr>
        </p:nvSpPr>
        <p:spPr/>
        <p:txBody>
          <a:bodyPr/>
          <a:lstStyle/>
          <a:p>
            <a:fld id="{BB98F552-A29D-2D4E-8192-F20670493719}" type="slidenum">
              <a:rPr lang="en-GB" altLang="en-US" smtClean="0"/>
              <a:pPr/>
              <a:t>43</a:t>
            </a:fld>
            <a:endParaRPr lang="en-GB" altLang="en-US" dirty="0"/>
          </a:p>
        </p:txBody>
      </p:sp>
      <p:pic>
        <p:nvPicPr>
          <p:cNvPr id="4" name="Picture 3">
            <a:extLst>
              <a:ext uri="{FF2B5EF4-FFF2-40B4-BE49-F238E27FC236}">
                <a16:creationId xmlns:a16="http://schemas.microsoft.com/office/drawing/2014/main" id="{42B75D3E-A465-D9AD-A954-2210A10882C4}"/>
              </a:ext>
            </a:extLst>
          </p:cNvPr>
          <p:cNvPicPr>
            <a:picLocks noChangeAspect="1"/>
          </p:cNvPicPr>
          <p:nvPr/>
        </p:nvPicPr>
        <p:blipFill>
          <a:blip r:embed="rId2"/>
          <a:stretch>
            <a:fillRect/>
          </a:stretch>
        </p:blipFill>
        <p:spPr>
          <a:xfrm>
            <a:off x="1155426" y="1787218"/>
            <a:ext cx="5912748" cy="3024336"/>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D97789A8-966F-B97D-3F27-53A979230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5735" y="2004417"/>
            <a:ext cx="3926438" cy="2461498"/>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398DB7B-F10F-1099-4E3C-F5A8311CFFB4}"/>
                  </a:ext>
                </a:extLst>
              </p14:cNvPr>
              <p14:cNvContentPartPr/>
              <p14:nvPr/>
            </p14:nvContentPartPr>
            <p14:xfrm>
              <a:off x="2498040" y="506520"/>
              <a:ext cx="2887200" cy="563400"/>
            </p14:xfrm>
          </p:contentPart>
        </mc:Choice>
        <mc:Fallback xmlns="">
          <p:pic>
            <p:nvPicPr>
              <p:cNvPr id="5" name="Ink 4">
                <a:extLst>
                  <a:ext uri="{FF2B5EF4-FFF2-40B4-BE49-F238E27FC236}">
                    <a16:creationId xmlns:a16="http://schemas.microsoft.com/office/drawing/2014/main" id="{6398DB7B-F10F-1099-4E3C-F5A8311CFFB4}"/>
                  </a:ext>
                </a:extLst>
              </p:cNvPr>
              <p:cNvPicPr/>
              <p:nvPr/>
            </p:nvPicPr>
            <p:blipFill>
              <a:blip r:embed="rId5"/>
              <a:stretch>
                <a:fillRect/>
              </a:stretch>
            </p:blipFill>
            <p:spPr>
              <a:xfrm>
                <a:off x="2488680" y="497160"/>
                <a:ext cx="2905920" cy="582120"/>
              </a:xfrm>
              <a:prstGeom prst="rect">
                <a:avLst/>
              </a:prstGeom>
            </p:spPr>
          </p:pic>
        </mc:Fallback>
      </mc:AlternateContent>
    </p:spTree>
    <p:extLst>
      <p:ext uri="{BB962C8B-B14F-4D97-AF65-F5344CB8AC3E}">
        <p14:creationId xmlns:p14="http://schemas.microsoft.com/office/powerpoint/2010/main" val="2702796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1802-7B81-F8BF-C19F-29E254758EE1}"/>
              </a:ext>
            </a:extLst>
          </p:cNvPr>
          <p:cNvSpPr>
            <a:spLocks noGrp="1"/>
          </p:cNvSpPr>
          <p:nvPr>
            <p:ph type="title"/>
          </p:nvPr>
        </p:nvSpPr>
        <p:spPr/>
        <p:txBody>
          <a:bodyPr/>
          <a:lstStyle/>
          <a:p>
            <a:r>
              <a:rPr lang="en-GB" dirty="0"/>
              <a:t>Shannon's entropy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8A945F-11EF-828C-2EF9-25BF192D6B0F}"/>
                  </a:ext>
                </a:extLst>
              </p:cNvPr>
              <p:cNvSpPr>
                <a:spLocks noGrp="1"/>
              </p:cNvSpPr>
              <p:nvPr>
                <p:ph idx="1"/>
              </p:nvPr>
            </p:nvSpPr>
            <p:spPr/>
            <p:txBody>
              <a:bodyPr/>
              <a:lstStyle/>
              <a:p>
                <a:r>
                  <a:rPr lang="en-GB" b="0" i="0" u="none" strike="noStrike" dirty="0">
                    <a:solidFill>
                      <a:srgbClr val="000000"/>
                    </a:solidFill>
                    <a:effectLst/>
                  </a:rPr>
                  <a:t>Self-information</a:t>
                </a:r>
                <a:r>
                  <a:rPr lang="en-GB" b="0" i="0" u="none" strike="noStrike" dirty="0">
                    <a:effectLst/>
                  </a:rPr>
                  <a:t> </a:t>
                </a:r>
                <a:r>
                  <a:rPr lang="en-GB" b="0" i="0" u="none" strike="noStrike" dirty="0">
                    <a:solidFill>
                      <a:srgbClr val="000000"/>
                    </a:solidFill>
                    <a:effectLst/>
                  </a:rPr>
                  <a:t>deals</a:t>
                </a:r>
                <a:r>
                  <a:rPr lang="en-GB" b="0" i="0" u="none" strike="noStrike" dirty="0">
                    <a:effectLst/>
                  </a:rPr>
                  <a:t> </a:t>
                </a:r>
                <a:r>
                  <a:rPr lang="en-GB" b="0" i="0" u="none" strike="noStrike" dirty="0">
                    <a:solidFill>
                      <a:srgbClr val="000000"/>
                    </a:solidFill>
                    <a:effectLst/>
                  </a:rPr>
                  <a:t>only</a:t>
                </a:r>
                <a:r>
                  <a:rPr lang="en-GB" b="0" i="0" u="none" strike="noStrike" dirty="0">
                    <a:effectLst/>
                  </a:rPr>
                  <a:t> </a:t>
                </a:r>
                <a:r>
                  <a:rPr lang="en-GB" b="0" i="0" u="none" strike="noStrike" dirty="0">
                    <a:solidFill>
                      <a:srgbClr val="000000"/>
                    </a:solidFill>
                    <a:effectLst/>
                  </a:rPr>
                  <a:t>with</a:t>
                </a:r>
                <a:r>
                  <a:rPr lang="en-GB" b="0" i="0" u="none" strike="noStrike" dirty="0">
                    <a:effectLst/>
                  </a:rPr>
                  <a:t> </a:t>
                </a:r>
                <a:r>
                  <a:rPr lang="en-GB" b="0" i="0" u="none" strike="noStrike" dirty="0">
                    <a:solidFill>
                      <a:srgbClr val="000000"/>
                    </a:solidFill>
                    <a:effectLst/>
                  </a:rPr>
                  <a:t>a</a:t>
                </a:r>
                <a:r>
                  <a:rPr lang="en-GB" b="0" i="0" u="none" strike="noStrike" dirty="0">
                    <a:effectLst/>
                  </a:rPr>
                  <a:t> </a:t>
                </a:r>
                <a:r>
                  <a:rPr lang="en-GB" b="0" i="0" u="none" strike="noStrike" dirty="0">
                    <a:solidFill>
                      <a:srgbClr val="000000"/>
                    </a:solidFill>
                    <a:effectLst/>
                  </a:rPr>
                  <a:t>single</a:t>
                </a:r>
                <a:r>
                  <a:rPr lang="en-GB" b="0" i="0" u="none" strike="noStrike" dirty="0">
                    <a:effectLst/>
                  </a:rPr>
                  <a:t> </a:t>
                </a:r>
                <a:r>
                  <a:rPr lang="en-GB" b="0" i="0" u="none" strike="noStrike" dirty="0">
                    <a:solidFill>
                      <a:srgbClr val="000000"/>
                    </a:solidFill>
                    <a:effectLst/>
                  </a:rPr>
                  <a:t>outcome.</a:t>
                </a:r>
                <a:r>
                  <a:rPr lang="en-GB" b="0" i="0" u="none" strike="noStrike" dirty="0">
                    <a:effectLst/>
                  </a:rPr>
                  <a:t> </a:t>
                </a:r>
              </a:p>
              <a:p>
                <a:pPr algn="l"/>
                <a:r>
                  <a:rPr lang="en-GB" b="0" i="0" u="none" strike="noStrike" dirty="0">
                    <a:solidFill>
                      <a:srgbClr val="000000"/>
                    </a:solidFill>
                    <a:effectLst/>
                  </a:rPr>
                  <a:t>We can quantify the amount of uncertainty in an entire probability distribution using the Shannon entropy:</a:t>
                </a:r>
              </a:p>
              <a:p>
                <a:pPr algn="l"/>
                <a:endParaRPr lang="en-GB" dirty="0">
                  <a:solidFill>
                    <a:srgbClr val="000000"/>
                  </a:solidFill>
                </a:endParaRPr>
              </a:p>
              <a:p>
                <a:pPr marL="0" indent="0">
                  <a:buNone/>
                </a:pPr>
                <a14:m>
                  <m:oMathPara xmlns:m="http://schemas.openxmlformats.org/officeDocument/2006/math">
                    <m:oMathParaPr>
                      <m:jc m:val="centerGroup"/>
                    </m:oMathParaPr>
                    <m:oMath xmlns:m="http://schemas.openxmlformats.org/officeDocument/2006/math">
                      <m:r>
                        <a:rPr lang="en-GB" b="0" i="1" u="none" strike="noStrike" smtClean="0">
                          <a:solidFill>
                            <a:srgbClr val="000000"/>
                          </a:solidFill>
                          <a:effectLst/>
                          <a:latin typeface="Cambria Math" panose="02040503050406030204" pitchFamily="18" charset="0"/>
                        </a:rPr>
                        <m:t>𝐻</m:t>
                      </m:r>
                      <m:r>
                        <a:rPr lang="en-GB" b="0" i="1" u="none" strike="noStrike" smtClean="0">
                          <a:solidFill>
                            <a:srgbClr val="000000"/>
                          </a:solidFill>
                          <a:effectLst/>
                          <a:latin typeface="Cambria Math" panose="02040503050406030204" pitchFamily="18" charset="0"/>
                        </a:rPr>
                        <m:t>=− </m:t>
                      </m:r>
                      <m:nary>
                        <m:naryPr>
                          <m:chr m:val="∑"/>
                          <m:supHide m:val="on"/>
                          <m:ctrlPr>
                            <a:rPr lang="en-GB" b="0" i="1" u="none" strike="noStrike" smtClean="0">
                              <a:solidFill>
                                <a:srgbClr val="000000"/>
                              </a:solidFill>
                              <a:effectLst/>
                              <a:latin typeface="Cambria Math" panose="02040503050406030204" pitchFamily="18" charset="0"/>
                            </a:rPr>
                          </m:ctrlPr>
                        </m:naryPr>
                        <m:sub>
                          <m:r>
                            <m:rPr>
                              <m:brk m:alnAt="7"/>
                            </m:rPr>
                            <a:rPr lang="en-GB" b="0" i="1" u="none" strike="noStrike" smtClean="0">
                              <a:solidFill>
                                <a:srgbClr val="000000"/>
                              </a:solidFill>
                              <a:effectLst/>
                              <a:latin typeface="Cambria Math" panose="02040503050406030204" pitchFamily="18" charset="0"/>
                            </a:rPr>
                            <m:t>𝑥</m:t>
                          </m:r>
                        </m:sub>
                        <m:sup/>
                        <m:e>
                          <m:r>
                            <a:rPr lang="en-GB" b="0" i="1" u="none" strike="noStrike" smtClean="0">
                              <a:solidFill>
                                <a:srgbClr val="000000"/>
                              </a:solidFill>
                              <a:effectLst/>
                              <a:latin typeface="Cambria Math" panose="02040503050406030204" pitchFamily="18" charset="0"/>
                            </a:rPr>
                            <m:t>𝑝</m:t>
                          </m:r>
                          <m:d>
                            <m:dPr>
                              <m:ctrlPr>
                                <a:rPr lang="en-GB" b="0" i="1" u="none" strike="noStrike" smtClean="0">
                                  <a:solidFill>
                                    <a:srgbClr val="000000"/>
                                  </a:solidFill>
                                  <a:effectLst/>
                                  <a:latin typeface="Cambria Math" panose="02040503050406030204" pitchFamily="18" charset="0"/>
                                </a:rPr>
                              </m:ctrlPr>
                            </m:dPr>
                            <m:e>
                              <m:r>
                                <a:rPr lang="en-GB" b="0" i="1" u="none" strike="noStrike" smtClean="0">
                                  <a:solidFill>
                                    <a:srgbClr val="000000"/>
                                  </a:solidFill>
                                  <a:effectLst/>
                                  <a:latin typeface="Cambria Math" panose="02040503050406030204" pitchFamily="18" charset="0"/>
                                </a:rPr>
                                <m:t>𝑥</m:t>
                              </m:r>
                            </m:e>
                          </m:d>
                          <m:r>
                            <a:rPr lang="en-GB" b="0" i="1" u="none" strike="noStrike" smtClean="0">
                              <a:solidFill>
                                <a:srgbClr val="000000"/>
                              </a:solidFill>
                              <a:effectLst/>
                              <a:latin typeface="Cambria Math" panose="02040503050406030204" pitchFamily="18" charset="0"/>
                            </a:rPr>
                            <m:t> . </m:t>
                          </m:r>
                          <m:func>
                            <m:funcPr>
                              <m:ctrlPr>
                                <a:rPr lang="en-GB" b="0" i="1" u="none" strike="noStrike" smtClean="0">
                                  <a:solidFill>
                                    <a:srgbClr val="000000"/>
                                  </a:solidFill>
                                  <a:effectLst/>
                                  <a:latin typeface="Cambria Math" panose="02040503050406030204" pitchFamily="18" charset="0"/>
                                </a:rPr>
                              </m:ctrlPr>
                            </m:funcPr>
                            <m:fName>
                              <m:r>
                                <m:rPr>
                                  <m:sty m:val="p"/>
                                </m:rPr>
                                <a:rPr lang="en-GB" b="0" i="0" u="none" strike="noStrike" smtClean="0">
                                  <a:solidFill>
                                    <a:srgbClr val="000000"/>
                                  </a:solidFill>
                                  <a:effectLst/>
                                  <a:latin typeface="Cambria Math" panose="02040503050406030204" pitchFamily="18" charset="0"/>
                                </a:rPr>
                                <m:t>log</m:t>
                              </m:r>
                            </m:fName>
                            <m:e>
                              <m:r>
                                <a:rPr lang="en-GB" b="0" i="1" u="none" strike="noStrike" smtClean="0">
                                  <a:solidFill>
                                    <a:srgbClr val="000000"/>
                                  </a:solidFill>
                                  <a:effectLst/>
                                  <a:latin typeface="Cambria Math" panose="02040503050406030204" pitchFamily="18" charset="0"/>
                                </a:rPr>
                                <m:t>𝑝</m:t>
                              </m:r>
                              <m:r>
                                <a:rPr lang="en-GB" b="0" i="1" u="none" strike="noStrike" smtClean="0">
                                  <a:solidFill>
                                    <a:srgbClr val="000000"/>
                                  </a:solidFill>
                                  <a:effectLst/>
                                  <a:latin typeface="Cambria Math" panose="02040503050406030204" pitchFamily="18" charset="0"/>
                                </a:rPr>
                                <m:t>(</m:t>
                              </m:r>
                              <m:r>
                                <a:rPr lang="en-GB" b="0" i="1" u="none" strike="noStrike" smtClean="0">
                                  <a:solidFill>
                                    <a:srgbClr val="000000"/>
                                  </a:solidFill>
                                  <a:effectLst/>
                                  <a:latin typeface="Cambria Math" panose="02040503050406030204" pitchFamily="18" charset="0"/>
                                </a:rPr>
                                <m:t>𝑥</m:t>
                              </m:r>
                              <m:r>
                                <a:rPr lang="en-GB" b="0" i="1" u="none" strike="noStrike" smtClean="0">
                                  <a:solidFill>
                                    <a:srgbClr val="000000"/>
                                  </a:solidFill>
                                  <a:effectLst/>
                                  <a:latin typeface="Cambria Math" panose="02040503050406030204" pitchFamily="18" charset="0"/>
                                </a:rPr>
                                <m:t>)</m:t>
                              </m:r>
                            </m:e>
                          </m:func>
                        </m:e>
                      </m:nary>
                    </m:oMath>
                  </m:oMathPara>
                </a14:m>
                <a:endParaRPr lang="en-GB" b="0" i="0" u="none" strike="noStrike" dirty="0">
                  <a:solidFill>
                    <a:srgbClr val="000000"/>
                  </a:solidFill>
                  <a:effectLst/>
                </a:endParaRPr>
              </a:p>
              <a:p>
                <a:endParaRPr lang="en-GB" dirty="0"/>
              </a:p>
            </p:txBody>
          </p:sp>
        </mc:Choice>
        <mc:Fallback xmlns="">
          <p:sp>
            <p:nvSpPr>
              <p:cNvPr id="3" name="Content Placeholder 2">
                <a:extLst>
                  <a:ext uri="{FF2B5EF4-FFF2-40B4-BE49-F238E27FC236}">
                    <a16:creationId xmlns:a16="http://schemas.microsoft.com/office/drawing/2014/main" id="{228A945F-11EF-828C-2EF9-25BF192D6B0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F770149-3562-CC08-62D5-FB34691D3571}"/>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28A45B-A439-5061-F3C8-F4860A8E4FEB}"/>
                  </a:ext>
                </a:extLst>
              </p14:cNvPr>
              <p14:cNvContentPartPr/>
              <p14:nvPr/>
            </p14:nvContentPartPr>
            <p14:xfrm>
              <a:off x="1116000" y="1694160"/>
              <a:ext cx="10953720" cy="4969080"/>
            </p14:xfrm>
          </p:contentPart>
        </mc:Choice>
        <mc:Fallback xmlns="">
          <p:pic>
            <p:nvPicPr>
              <p:cNvPr id="5" name="Ink 4">
                <a:extLst>
                  <a:ext uri="{FF2B5EF4-FFF2-40B4-BE49-F238E27FC236}">
                    <a16:creationId xmlns:a16="http://schemas.microsoft.com/office/drawing/2014/main" id="{FE28A45B-A439-5061-F3C8-F4860A8E4FEB}"/>
                  </a:ext>
                </a:extLst>
              </p:cNvPr>
              <p:cNvPicPr/>
              <p:nvPr/>
            </p:nvPicPr>
            <p:blipFill>
              <a:blip r:embed="rId4"/>
              <a:stretch>
                <a:fillRect/>
              </a:stretch>
            </p:blipFill>
            <p:spPr>
              <a:xfrm>
                <a:off x="1106640" y="1684800"/>
                <a:ext cx="10972440" cy="4987800"/>
              </a:xfrm>
              <a:prstGeom prst="rect">
                <a:avLst/>
              </a:prstGeom>
            </p:spPr>
          </p:pic>
        </mc:Fallback>
      </mc:AlternateContent>
    </p:spTree>
    <p:extLst>
      <p:ext uri="{BB962C8B-B14F-4D97-AF65-F5344CB8AC3E}">
        <p14:creationId xmlns:p14="http://schemas.microsoft.com/office/powerpoint/2010/main" val="3914835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0C258-D0E2-4D7C-8902-DDCA49002038}"/>
              </a:ext>
            </a:extLst>
          </p:cNvPr>
          <p:cNvSpPr>
            <a:spLocks noGrp="1"/>
          </p:cNvSpPr>
          <p:nvPr>
            <p:ph type="title"/>
          </p:nvPr>
        </p:nvSpPr>
        <p:spPr/>
        <p:txBody>
          <a:bodyPr/>
          <a:lstStyle/>
          <a:p>
            <a:r>
              <a:rPr lang="en-GB" dirty="0"/>
              <a:t>Example 1</a:t>
            </a:r>
          </a:p>
        </p:txBody>
      </p:sp>
      <p:sp>
        <p:nvSpPr>
          <p:cNvPr id="3" name="Content Placeholder 2">
            <a:extLst>
              <a:ext uri="{FF2B5EF4-FFF2-40B4-BE49-F238E27FC236}">
                <a16:creationId xmlns:a16="http://schemas.microsoft.com/office/drawing/2014/main" id="{11B5D377-8FE7-6AFA-536B-05EE4EB5CAFC}"/>
              </a:ext>
            </a:extLst>
          </p:cNvPr>
          <p:cNvSpPr>
            <a:spLocks noGrp="1"/>
          </p:cNvSpPr>
          <p:nvPr>
            <p:ph idx="1"/>
          </p:nvPr>
        </p:nvSpPr>
        <p:spPr/>
        <p:txBody>
          <a:bodyPr/>
          <a:lstStyle/>
          <a:p>
            <a:r>
              <a:rPr lang="en-GB" dirty="0"/>
              <a:t>Calculate the entropy of tossing a fair coin.</a:t>
            </a:r>
          </a:p>
          <a:p>
            <a:r>
              <a:rPr lang="en-GB" dirty="0"/>
              <a:t>Note: log</a:t>
            </a:r>
            <a:r>
              <a:rPr lang="en-GB" baseline="-25000" dirty="0"/>
              <a:t>2</a:t>
            </a:r>
            <a:r>
              <a:rPr lang="en-GB" dirty="0"/>
              <a:t>(1/2) = -1</a:t>
            </a:r>
          </a:p>
        </p:txBody>
      </p:sp>
      <p:sp>
        <p:nvSpPr>
          <p:cNvPr id="4" name="Slide Number Placeholder 3">
            <a:extLst>
              <a:ext uri="{FF2B5EF4-FFF2-40B4-BE49-F238E27FC236}">
                <a16:creationId xmlns:a16="http://schemas.microsoft.com/office/drawing/2014/main" id="{7F261B02-730C-EA54-62F2-4182135D90B9}"/>
              </a:ext>
            </a:extLst>
          </p:cNvPr>
          <p:cNvSpPr>
            <a:spLocks noGrp="1"/>
          </p:cNvSpPr>
          <p:nvPr>
            <p:ph type="sldNum" sz="quarter" idx="12"/>
          </p:nvPr>
        </p:nvSpPr>
        <p:spPr/>
        <p:txBody>
          <a:bodyPr/>
          <a:lstStyle/>
          <a:p>
            <a:fld id="{44E22EE9-B8A0-0641-9265-052CFE9B95A7}" type="slidenum">
              <a:rPr lang="en-GB" altLang="en-US" smtClean="0"/>
              <a:pPr/>
              <a:t>45</a:t>
            </a:fld>
            <a:endParaRPr lang="en-GB" alt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5085E3C-7245-8CFC-ADFA-8263927164AE}"/>
                  </a:ext>
                </a:extLst>
              </p14:cNvPr>
              <p14:cNvContentPartPr/>
              <p14:nvPr/>
            </p14:nvContentPartPr>
            <p14:xfrm>
              <a:off x="1265400" y="3010320"/>
              <a:ext cx="1079280" cy="807840"/>
            </p14:xfrm>
          </p:contentPart>
        </mc:Choice>
        <mc:Fallback xmlns="">
          <p:pic>
            <p:nvPicPr>
              <p:cNvPr id="5" name="Ink 4">
                <a:extLst>
                  <a:ext uri="{FF2B5EF4-FFF2-40B4-BE49-F238E27FC236}">
                    <a16:creationId xmlns:a16="http://schemas.microsoft.com/office/drawing/2014/main" id="{45085E3C-7245-8CFC-ADFA-8263927164AE}"/>
                  </a:ext>
                </a:extLst>
              </p:cNvPr>
              <p:cNvPicPr/>
              <p:nvPr/>
            </p:nvPicPr>
            <p:blipFill>
              <a:blip r:embed="rId4"/>
              <a:stretch>
                <a:fillRect/>
              </a:stretch>
            </p:blipFill>
            <p:spPr>
              <a:xfrm>
                <a:off x="1256040" y="3000960"/>
                <a:ext cx="1098000" cy="826560"/>
              </a:xfrm>
              <a:prstGeom prst="rect">
                <a:avLst/>
              </a:prstGeom>
            </p:spPr>
          </p:pic>
        </mc:Fallback>
      </mc:AlternateContent>
    </p:spTree>
    <p:extLst>
      <p:ext uri="{BB962C8B-B14F-4D97-AF65-F5344CB8AC3E}">
        <p14:creationId xmlns:p14="http://schemas.microsoft.com/office/powerpoint/2010/main" val="20119443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44EDE-8B2A-8791-0176-FD4AC3B561CD}"/>
              </a:ext>
            </a:extLst>
          </p:cNvPr>
          <p:cNvSpPr>
            <a:spLocks noGrp="1"/>
          </p:cNvSpPr>
          <p:nvPr>
            <p:ph type="title"/>
          </p:nvPr>
        </p:nvSpPr>
        <p:spPr/>
        <p:txBody>
          <a:bodyPr/>
          <a:lstStyle/>
          <a:p>
            <a:r>
              <a:rPr lang="en-GB" dirty="0"/>
              <a:t>Example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FEAFAA-DB18-E1F9-DA70-61B8339D28A6}"/>
                  </a:ext>
                </a:extLst>
              </p:cNvPr>
              <p:cNvSpPr>
                <a:spLocks noGrp="1"/>
              </p:cNvSpPr>
              <p:nvPr>
                <p:ph idx="1"/>
              </p:nvPr>
            </p:nvSpPr>
            <p:spPr/>
            <p:txBody>
              <a:bodyPr/>
              <a:lstStyle/>
              <a:p>
                <a:r>
                  <a:rPr lang="en-GB" dirty="0"/>
                  <a:t>Calculate the entropy of tossing an unfair coin for which </a:t>
                </a:r>
                <a:br>
                  <a:rPr lang="en-GB" i="1" dirty="0">
                    <a:latin typeface="Cambria Math" panose="02040503050406030204" pitchFamily="18" charset="0"/>
                  </a:rPr>
                </a:br>
                <a14:m>
                  <m:oMath xmlns:m="http://schemas.openxmlformats.org/officeDocument/2006/math">
                    <m:r>
                      <a:rPr lang="en-GB" i="1" dirty="0" smtClean="0">
                        <a:latin typeface="Cambria Math" panose="02040503050406030204" pitchFamily="18" charset="0"/>
                      </a:rPr>
                      <m:t>𝑝</m:t>
                    </m:r>
                    <m:d>
                      <m:dPr>
                        <m:ctrlPr>
                          <a:rPr lang="en-GB" i="1" dirty="0" smtClean="0">
                            <a:latin typeface="Cambria Math" panose="02040503050406030204" pitchFamily="18" charset="0"/>
                          </a:rPr>
                        </m:ctrlPr>
                      </m:dPr>
                      <m:e>
                        <m:r>
                          <a:rPr lang="en-GB" i="1" dirty="0" smtClean="0">
                            <a:latin typeface="Cambria Math" panose="02040503050406030204" pitchFamily="18" charset="0"/>
                          </a:rPr>
                          <m:t>𝐻</m:t>
                        </m:r>
                      </m:e>
                    </m:d>
                    <m:r>
                      <a:rPr lang="en-GB" i="1" dirty="0" smtClean="0">
                        <a:latin typeface="Cambria Math" panose="02040503050406030204" pitchFamily="18" charset="0"/>
                      </a:rPr>
                      <m:t>=0.3</m:t>
                    </m:r>
                    <m:r>
                      <a:rPr lang="en-GB" b="0" i="1" dirty="0" smtClean="0">
                        <a:latin typeface="Cambria Math" panose="02040503050406030204" pitchFamily="18" charset="0"/>
                      </a:rPr>
                      <m:t>           </m:t>
                    </m:r>
                    <m:r>
                      <a:rPr lang="en-GB" i="1" dirty="0" smtClean="0">
                        <a:latin typeface="Cambria Math" panose="02040503050406030204" pitchFamily="18" charset="0"/>
                      </a:rPr>
                      <m:t>𝑝</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𝑇</m:t>
                        </m:r>
                      </m:e>
                    </m:d>
                    <m:r>
                      <a:rPr lang="en-GB" i="1" dirty="0" smtClean="0">
                        <a:latin typeface="Cambria Math" panose="02040503050406030204" pitchFamily="18" charset="0"/>
                      </a:rPr>
                      <m:t>=0.7</m:t>
                    </m:r>
                  </m:oMath>
                </a14:m>
                <a:endParaRPr lang="en-GB" i="1" dirty="0">
                  <a:latin typeface="Cambria Math" panose="02040503050406030204" pitchFamily="18" charset="0"/>
                </a:endParaRPr>
              </a:p>
              <a:p>
                <a:r>
                  <a:rPr lang="en-GB" sz="1920" dirty="0"/>
                  <a:t>Note: Log</a:t>
                </a:r>
                <a:r>
                  <a:rPr lang="en-GB" sz="1920" baseline="-25000" dirty="0"/>
                  <a:t>2</a:t>
                </a:r>
                <a:r>
                  <a:rPr lang="en-GB" sz="1920" dirty="0"/>
                  <a:t>(0.7) = -0.515; Log</a:t>
                </a:r>
                <a:r>
                  <a:rPr lang="en-GB" sz="1920" baseline="-25000" dirty="0"/>
                  <a:t>2</a:t>
                </a:r>
                <a:r>
                  <a:rPr lang="en-GB" sz="1920" dirty="0"/>
                  <a:t>(0.3) = -1.737</a:t>
                </a:r>
              </a:p>
              <a:p>
                <a:endParaRPr lang="en-GB" dirty="0"/>
              </a:p>
            </p:txBody>
          </p:sp>
        </mc:Choice>
        <mc:Fallback xmlns="">
          <p:sp>
            <p:nvSpPr>
              <p:cNvPr id="3" name="Content Placeholder 2">
                <a:extLst>
                  <a:ext uri="{FF2B5EF4-FFF2-40B4-BE49-F238E27FC236}">
                    <a16:creationId xmlns:a16="http://schemas.microsoft.com/office/drawing/2014/main" id="{69FEAFAA-DB18-E1F9-DA70-61B8339D28A6}"/>
                  </a:ext>
                </a:extLst>
              </p:cNvPr>
              <p:cNvSpPr>
                <a:spLocks noGrp="1" noRot="1" noChangeAspect="1" noMove="1" noResize="1" noEditPoints="1" noAdjustHandles="1" noChangeArrowheads="1" noChangeShapeType="1" noTextEdit="1"/>
              </p:cNvSpPr>
              <p:nvPr>
                <p:ph idx="1"/>
              </p:nvPr>
            </p:nvSpPr>
            <p:spPr>
              <a:blipFill>
                <a:blip r:embed="rId3"/>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44657A8-87CC-BAA8-EE41-CFF645B8C1A0}"/>
              </a:ext>
            </a:extLst>
          </p:cNvPr>
          <p:cNvSpPr>
            <a:spLocks noGrp="1"/>
          </p:cNvSpPr>
          <p:nvPr>
            <p:ph type="sldNum" sz="quarter" idx="12"/>
          </p:nvPr>
        </p:nvSpPr>
        <p:spPr/>
        <p:txBody>
          <a:bodyPr/>
          <a:lstStyle/>
          <a:p>
            <a:fld id="{44E22EE9-B8A0-0641-9265-052CFE9B95A7}" type="slidenum">
              <a:rPr lang="en-GB" altLang="en-US" smtClean="0"/>
              <a:pPr/>
              <a:t>46</a:t>
            </a:fld>
            <a:endParaRPr lang="en-GB" altLang="en-US" dirty="0"/>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1708369-5416-BE28-C223-FAB5966F5DB6}"/>
                  </a:ext>
                </a:extLst>
              </p14:cNvPr>
              <p14:cNvContentPartPr/>
              <p14:nvPr/>
            </p14:nvContentPartPr>
            <p14:xfrm>
              <a:off x="1038600" y="911160"/>
              <a:ext cx="11091240" cy="5767920"/>
            </p14:xfrm>
          </p:contentPart>
        </mc:Choice>
        <mc:Fallback xmlns="">
          <p:pic>
            <p:nvPicPr>
              <p:cNvPr id="5" name="Ink 4">
                <a:extLst>
                  <a:ext uri="{FF2B5EF4-FFF2-40B4-BE49-F238E27FC236}">
                    <a16:creationId xmlns:a16="http://schemas.microsoft.com/office/drawing/2014/main" id="{D1708369-5416-BE28-C223-FAB5966F5DB6}"/>
                  </a:ext>
                </a:extLst>
              </p:cNvPr>
              <p:cNvPicPr/>
              <p:nvPr/>
            </p:nvPicPr>
            <p:blipFill>
              <a:blip r:embed="rId5"/>
              <a:stretch>
                <a:fillRect/>
              </a:stretch>
            </p:blipFill>
            <p:spPr>
              <a:xfrm>
                <a:off x="1029240" y="901800"/>
                <a:ext cx="11109960" cy="5786640"/>
              </a:xfrm>
              <a:prstGeom prst="rect">
                <a:avLst/>
              </a:prstGeom>
            </p:spPr>
          </p:pic>
        </mc:Fallback>
      </mc:AlternateContent>
    </p:spTree>
    <p:extLst>
      <p:ext uri="{BB962C8B-B14F-4D97-AF65-F5344CB8AC3E}">
        <p14:creationId xmlns:p14="http://schemas.microsoft.com/office/powerpoint/2010/main" val="527621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2B8B6-D6C1-5290-0A43-39A65F073A36}"/>
              </a:ext>
            </a:extLst>
          </p:cNvPr>
          <p:cNvSpPr>
            <a:spLocks noGrp="1"/>
          </p:cNvSpPr>
          <p:nvPr>
            <p:ph type="title"/>
          </p:nvPr>
        </p:nvSpPr>
        <p:spPr/>
        <p:txBody>
          <a:bodyPr/>
          <a:lstStyle/>
          <a:p>
            <a:r>
              <a:rPr lang="en-GB" dirty="0"/>
              <a:t>Example 3</a:t>
            </a:r>
          </a:p>
        </p:txBody>
      </p:sp>
      <p:sp>
        <p:nvSpPr>
          <p:cNvPr id="3" name="Content Placeholder 2">
            <a:extLst>
              <a:ext uri="{FF2B5EF4-FFF2-40B4-BE49-F238E27FC236}">
                <a16:creationId xmlns:a16="http://schemas.microsoft.com/office/drawing/2014/main" id="{B07686D2-F92F-8626-5E78-07D24F9657D4}"/>
              </a:ext>
            </a:extLst>
          </p:cNvPr>
          <p:cNvSpPr>
            <a:spLocks noGrp="1"/>
          </p:cNvSpPr>
          <p:nvPr>
            <p:ph idx="1"/>
          </p:nvPr>
        </p:nvSpPr>
        <p:spPr/>
        <p:txBody>
          <a:bodyPr/>
          <a:lstStyle/>
          <a:p>
            <a:r>
              <a:rPr lang="en-GB" dirty="0"/>
              <a:t>Calculate the entropy of each codon in the given position (with the given data).</a:t>
            </a:r>
          </a:p>
        </p:txBody>
      </p:sp>
      <p:sp>
        <p:nvSpPr>
          <p:cNvPr id="4" name="Slide Number Placeholder 3">
            <a:extLst>
              <a:ext uri="{FF2B5EF4-FFF2-40B4-BE49-F238E27FC236}">
                <a16:creationId xmlns:a16="http://schemas.microsoft.com/office/drawing/2014/main" id="{711A8BAF-AFCC-ADEB-3AA4-56D979EB1E46}"/>
              </a:ext>
            </a:extLst>
          </p:cNvPr>
          <p:cNvSpPr>
            <a:spLocks noGrp="1"/>
          </p:cNvSpPr>
          <p:nvPr>
            <p:ph type="sldNum" sz="quarter" idx="12"/>
          </p:nvPr>
        </p:nvSpPr>
        <p:spPr/>
        <p:txBody>
          <a:bodyPr/>
          <a:lstStyle/>
          <a:p>
            <a:fld id="{44E22EE9-B8A0-0641-9265-052CFE9B95A7}" type="slidenum">
              <a:rPr lang="en-GB" altLang="en-US" smtClean="0"/>
              <a:pPr/>
              <a:t>47</a:t>
            </a:fld>
            <a:endParaRPr lang="en-GB" altLang="en-US" dirty="0"/>
          </a:p>
        </p:txBody>
      </p:sp>
      <p:pic>
        <p:nvPicPr>
          <p:cNvPr id="6" name="Picture 5" descr="A screenshot of a cell phone&#10;&#10;Description automatically generated">
            <a:extLst>
              <a:ext uri="{FF2B5EF4-FFF2-40B4-BE49-F238E27FC236}">
                <a16:creationId xmlns:a16="http://schemas.microsoft.com/office/drawing/2014/main" id="{D3225EED-C747-7CD1-2418-6EBC178DA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132856"/>
            <a:ext cx="2160240" cy="391998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3ACC33F-DCA8-5BAA-1CE9-AA799EC384D2}"/>
                  </a:ext>
                </a:extLst>
              </p14:cNvPr>
              <p14:cNvContentPartPr/>
              <p14:nvPr/>
            </p14:nvContentPartPr>
            <p14:xfrm>
              <a:off x="624600" y="785880"/>
              <a:ext cx="11460600" cy="5760360"/>
            </p14:xfrm>
          </p:contentPart>
        </mc:Choice>
        <mc:Fallback xmlns="">
          <p:pic>
            <p:nvPicPr>
              <p:cNvPr id="5" name="Ink 4">
                <a:extLst>
                  <a:ext uri="{FF2B5EF4-FFF2-40B4-BE49-F238E27FC236}">
                    <a16:creationId xmlns:a16="http://schemas.microsoft.com/office/drawing/2014/main" id="{C3ACC33F-DCA8-5BAA-1CE9-AA799EC384D2}"/>
                  </a:ext>
                </a:extLst>
              </p:cNvPr>
              <p:cNvPicPr/>
              <p:nvPr/>
            </p:nvPicPr>
            <p:blipFill>
              <a:blip r:embed="rId4"/>
              <a:stretch>
                <a:fillRect/>
              </a:stretch>
            </p:blipFill>
            <p:spPr>
              <a:xfrm>
                <a:off x="615240" y="776520"/>
                <a:ext cx="11479320" cy="5779080"/>
              </a:xfrm>
              <a:prstGeom prst="rect">
                <a:avLst/>
              </a:prstGeom>
            </p:spPr>
          </p:pic>
        </mc:Fallback>
      </mc:AlternateContent>
    </p:spTree>
    <p:extLst>
      <p:ext uri="{BB962C8B-B14F-4D97-AF65-F5344CB8AC3E}">
        <p14:creationId xmlns:p14="http://schemas.microsoft.com/office/powerpoint/2010/main" val="2528707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EDD52-83D4-A0D9-0EAD-80A74B51B259}"/>
              </a:ext>
            </a:extLst>
          </p:cNvPr>
          <p:cNvSpPr>
            <a:spLocks noGrp="1"/>
          </p:cNvSpPr>
          <p:nvPr>
            <p:ph type="title"/>
          </p:nvPr>
        </p:nvSpPr>
        <p:spPr/>
        <p:txBody>
          <a:bodyPr/>
          <a:lstStyle/>
          <a:p>
            <a:r>
              <a:rPr lang="en-GB" dirty="0"/>
              <a:t>Conditional independence</a:t>
            </a:r>
          </a:p>
        </p:txBody>
      </p:sp>
      <p:sp>
        <p:nvSpPr>
          <p:cNvPr id="3" name="Content Placeholder 2">
            <a:extLst>
              <a:ext uri="{FF2B5EF4-FFF2-40B4-BE49-F238E27FC236}">
                <a16:creationId xmlns:a16="http://schemas.microsoft.com/office/drawing/2014/main" id="{F88BB7C6-3DD2-C9B6-D121-F85E6A3249B0}"/>
              </a:ext>
            </a:extLst>
          </p:cNvPr>
          <p:cNvSpPr>
            <a:spLocks noGrp="1"/>
          </p:cNvSpPr>
          <p:nvPr>
            <p:ph idx="1"/>
          </p:nvPr>
        </p:nvSpPr>
        <p:spPr/>
        <p:txBody>
          <a:bodyPr/>
          <a:lstStyle/>
          <a:p>
            <a:r>
              <a:rPr lang="en-GB" dirty="0">
                <a:effectLst/>
              </a:rPr>
              <a:t>Suppose we assume that x</a:t>
            </a:r>
            <a:r>
              <a:rPr lang="en-GB" baseline="-25000" dirty="0">
                <a:effectLst/>
              </a:rPr>
              <a:t>t+1</a:t>
            </a:r>
            <a:r>
              <a:rPr lang="en-GB" dirty="0">
                <a:effectLst/>
              </a:rPr>
              <a:t> is independent from  x</a:t>
            </a:r>
            <a:r>
              <a:rPr lang="en-GB" baseline="-25000" dirty="0">
                <a:effectLst/>
              </a:rPr>
              <a:t>1:</a:t>
            </a:r>
            <a:r>
              <a:rPr lang="en-GB" baseline="-25000" dirty="0"/>
              <a:t>t-1</a:t>
            </a:r>
            <a:endParaRPr lang="en-GB" dirty="0">
              <a:effectLst/>
            </a:endParaRPr>
          </a:p>
          <a:p>
            <a:r>
              <a:rPr lang="en-GB" dirty="0"/>
              <a:t>I</a:t>
            </a:r>
            <a:r>
              <a:rPr lang="en-GB" dirty="0">
                <a:effectLst/>
              </a:rPr>
              <a:t>n words, “the future is independent of the past given the present”.</a:t>
            </a:r>
          </a:p>
          <a:p>
            <a:r>
              <a:rPr lang="en-GB" dirty="0">
                <a:effectLst/>
              </a:rPr>
              <a:t>This is called the (first order) Markov assumption.</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97C11C10-FA3B-7B58-CEF0-F2BE8365C67D}"/>
              </a:ext>
            </a:extLst>
          </p:cNvPr>
          <p:cNvSpPr>
            <a:spLocks noGrp="1"/>
          </p:cNvSpPr>
          <p:nvPr>
            <p:ph type="sldNum" sz="quarter" idx="12"/>
          </p:nvPr>
        </p:nvSpPr>
        <p:spPr/>
        <p:txBody>
          <a:bodyPr/>
          <a:lstStyle/>
          <a:p>
            <a:fld id="{44E22EE9-B8A0-0641-9265-052CFE9B95A7}" type="slidenum">
              <a:rPr lang="en-GB" altLang="en-US" smtClean="0"/>
              <a:pPr/>
              <a:t>48</a:t>
            </a:fld>
            <a:endParaRPr lang="en-GB" altLang="en-US"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4D4F282D-17C7-58D5-B307-5192AC8E2E48}"/>
                  </a:ext>
                </a:extLst>
              </p14:cNvPr>
              <p14:cNvContentPartPr/>
              <p14:nvPr/>
            </p14:nvContentPartPr>
            <p14:xfrm>
              <a:off x="2329200" y="1102680"/>
              <a:ext cx="4842000" cy="1942920"/>
            </p14:xfrm>
          </p:contentPart>
        </mc:Choice>
        <mc:Fallback xmlns="">
          <p:pic>
            <p:nvPicPr>
              <p:cNvPr id="5" name="Ink 4">
                <a:extLst>
                  <a:ext uri="{FF2B5EF4-FFF2-40B4-BE49-F238E27FC236}">
                    <a16:creationId xmlns:a16="http://schemas.microsoft.com/office/drawing/2014/main" id="{4D4F282D-17C7-58D5-B307-5192AC8E2E48}"/>
                  </a:ext>
                </a:extLst>
              </p:cNvPr>
              <p:cNvPicPr/>
              <p:nvPr/>
            </p:nvPicPr>
            <p:blipFill>
              <a:blip r:embed="rId3"/>
              <a:stretch>
                <a:fillRect/>
              </a:stretch>
            </p:blipFill>
            <p:spPr>
              <a:xfrm>
                <a:off x="2319840" y="1093320"/>
                <a:ext cx="4860720" cy="1961640"/>
              </a:xfrm>
              <a:prstGeom prst="rect">
                <a:avLst/>
              </a:prstGeom>
            </p:spPr>
          </p:pic>
        </mc:Fallback>
      </mc:AlternateContent>
    </p:spTree>
    <p:extLst>
      <p:ext uri="{BB962C8B-B14F-4D97-AF65-F5344CB8AC3E}">
        <p14:creationId xmlns:p14="http://schemas.microsoft.com/office/powerpoint/2010/main" val="2672072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5F043-18D6-4F53-74AC-95D8DEE00C07}"/>
              </a:ext>
            </a:extLst>
          </p:cNvPr>
          <p:cNvSpPr>
            <a:spLocks noGrp="1"/>
          </p:cNvSpPr>
          <p:nvPr>
            <p:ph type="title"/>
          </p:nvPr>
        </p:nvSpPr>
        <p:spPr/>
        <p:txBody>
          <a:bodyPr/>
          <a:lstStyle/>
          <a:p>
            <a:r>
              <a:rPr lang="en-GB" dirty="0"/>
              <a:t>Markov chains</a:t>
            </a:r>
          </a:p>
        </p:txBody>
      </p:sp>
      <p:sp>
        <p:nvSpPr>
          <p:cNvPr id="3" name="Slide Number Placeholder 2">
            <a:extLst>
              <a:ext uri="{FF2B5EF4-FFF2-40B4-BE49-F238E27FC236}">
                <a16:creationId xmlns:a16="http://schemas.microsoft.com/office/drawing/2014/main" id="{F159E8AE-DCBE-3641-680F-58C728971343}"/>
              </a:ext>
            </a:extLst>
          </p:cNvPr>
          <p:cNvSpPr>
            <a:spLocks noGrp="1"/>
          </p:cNvSpPr>
          <p:nvPr>
            <p:ph type="sldNum" sz="quarter" idx="12"/>
          </p:nvPr>
        </p:nvSpPr>
        <p:spPr/>
        <p:txBody>
          <a:bodyPr/>
          <a:lstStyle/>
          <a:p>
            <a:fld id="{BB98F552-A29D-2D4E-8192-F20670493719}" type="slidenum">
              <a:rPr lang="en-GB" altLang="en-US" smtClean="0"/>
              <a:pPr/>
              <a:t>49</a:t>
            </a:fld>
            <a:endParaRPr lang="en-GB" altLang="en-US" dirty="0"/>
          </a:p>
        </p:txBody>
      </p:sp>
      <p:sp>
        <p:nvSpPr>
          <p:cNvPr id="4" name="Oval 3">
            <a:extLst>
              <a:ext uri="{FF2B5EF4-FFF2-40B4-BE49-F238E27FC236}">
                <a16:creationId xmlns:a16="http://schemas.microsoft.com/office/drawing/2014/main" id="{AAAC29FD-35F7-FCA3-6ACA-7CF32226A06D}"/>
              </a:ext>
            </a:extLst>
          </p:cNvPr>
          <p:cNvSpPr/>
          <p:nvPr/>
        </p:nvSpPr>
        <p:spPr>
          <a:xfrm>
            <a:off x="2726025" y="2824133"/>
            <a:ext cx="518458" cy="51845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5" name="Oval 4">
            <a:extLst>
              <a:ext uri="{FF2B5EF4-FFF2-40B4-BE49-F238E27FC236}">
                <a16:creationId xmlns:a16="http://schemas.microsoft.com/office/drawing/2014/main" id="{E122D428-6EBA-05E7-9850-24B6CD7864B8}"/>
              </a:ext>
            </a:extLst>
          </p:cNvPr>
          <p:cNvSpPr/>
          <p:nvPr/>
        </p:nvSpPr>
        <p:spPr>
          <a:xfrm>
            <a:off x="6182409" y="2824133"/>
            <a:ext cx="518458" cy="51845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cxnSp>
        <p:nvCxnSpPr>
          <p:cNvPr id="7" name="Curved Connector 6">
            <a:extLst>
              <a:ext uri="{FF2B5EF4-FFF2-40B4-BE49-F238E27FC236}">
                <a16:creationId xmlns:a16="http://schemas.microsoft.com/office/drawing/2014/main" id="{095BAB3D-C03E-83C1-CD1D-AFFC71F5047D}"/>
              </a:ext>
            </a:extLst>
          </p:cNvPr>
          <p:cNvCxnSpPr>
            <a:stCxn id="4" idx="0"/>
            <a:endCxn id="5" idx="0"/>
          </p:cNvCxnSpPr>
          <p:nvPr/>
        </p:nvCxnSpPr>
        <p:spPr>
          <a:xfrm rot="5400000" flipH="1" flipV="1">
            <a:off x="4713446" y="1095941"/>
            <a:ext cx="15240" cy="3456384"/>
          </a:xfrm>
          <a:prstGeom prst="curvedConnector3">
            <a:avLst>
              <a:gd name="adj1" fmla="val 4562787"/>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A36873F3-1237-375E-3ED7-9CD2E791184D}"/>
              </a:ext>
            </a:extLst>
          </p:cNvPr>
          <p:cNvCxnSpPr>
            <a:cxnSpLocks/>
            <a:stCxn id="5" idx="4"/>
            <a:endCxn id="4" idx="4"/>
          </p:cNvCxnSpPr>
          <p:nvPr/>
        </p:nvCxnSpPr>
        <p:spPr>
          <a:xfrm rot="5400000">
            <a:off x="4713446" y="1614398"/>
            <a:ext cx="15240" cy="3456384"/>
          </a:xfrm>
          <a:prstGeom prst="curvedConnector3">
            <a:avLst>
              <a:gd name="adj1" fmla="val 6069764"/>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7385A7A4-187C-0A0C-06C8-265712251F81}"/>
              </a:ext>
            </a:extLst>
          </p:cNvPr>
          <p:cNvCxnSpPr>
            <a:cxnSpLocks/>
            <a:stCxn id="5" idx="6"/>
            <a:endCxn id="5" idx="5"/>
          </p:cNvCxnSpPr>
          <p:nvPr/>
        </p:nvCxnSpPr>
        <p:spPr>
          <a:xfrm flipH="1">
            <a:off x="6624941" y="3083362"/>
            <a:ext cx="75926" cy="183302"/>
          </a:xfrm>
          <a:prstGeom prst="curvedConnector4">
            <a:avLst>
              <a:gd name="adj1" fmla="val -361297"/>
              <a:gd name="adj2" fmla="val 291076"/>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2F1E23B1-D9E2-4FAA-5A2E-F2849EA39331}"/>
              </a:ext>
            </a:extLst>
          </p:cNvPr>
          <p:cNvCxnSpPr>
            <a:cxnSpLocks/>
            <a:stCxn id="4" idx="2"/>
            <a:endCxn id="4" idx="1"/>
          </p:cNvCxnSpPr>
          <p:nvPr/>
        </p:nvCxnSpPr>
        <p:spPr>
          <a:xfrm rot="10800000" flipH="1">
            <a:off x="2726026" y="2900059"/>
            <a:ext cx="75926" cy="183302"/>
          </a:xfrm>
          <a:prstGeom prst="curvedConnector4">
            <a:avLst>
              <a:gd name="adj1" fmla="val -361297"/>
              <a:gd name="adj2" fmla="val 291076"/>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C4907E3-2BE1-3648-0779-A9B4543ADDC2}"/>
                  </a:ext>
                </a:extLst>
              </p14:cNvPr>
              <p14:cNvContentPartPr/>
              <p14:nvPr/>
            </p14:nvContentPartPr>
            <p14:xfrm>
              <a:off x="1822320" y="962640"/>
              <a:ext cx="8263800" cy="3791160"/>
            </p14:xfrm>
          </p:contentPart>
        </mc:Choice>
        <mc:Fallback xmlns="">
          <p:pic>
            <p:nvPicPr>
              <p:cNvPr id="6" name="Ink 5">
                <a:extLst>
                  <a:ext uri="{FF2B5EF4-FFF2-40B4-BE49-F238E27FC236}">
                    <a16:creationId xmlns:a16="http://schemas.microsoft.com/office/drawing/2014/main" id="{0C4907E3-2BE1-3648-0779-A9B4543ADDC2}"/>
                  </a:ext>
                </a:extLst>
              </p:cNvPr>
              <p:cNvPicPr/>
              <p:nvPr/>
            </p:nvPicPr>
            <p:blipFill>
              <a:blip r:embed="rId3"/>
              <a:stretch>
                <a:fillRect/>
              </a:stretch>
            </p:blipFill>
            <p:spPr>
              <a:xfrm>
                <a:off x="1812960" y="953280"/>
                <a:ext cx="8282520" cy="3809880"/>
              </a:xfrm>
              <a:prstGeom prst="rect">
                <a:avLst/>
              </a:prstGeom>
            </p:spPr>
          </p:pic>
        </mc:Fallback>
      </mc:AlternateContent>
    </p:spTree>
    <p:extLst>
      <p:ext uri="{BB962C8B-B14F-4D97-AF65-F5344CB8AC3E}">
        <p14:creationId xmlns:p14="http://schemas.microsoft.com/office/powerpoint/2010/main" val="4208786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58C6B-A848-E94C-6680-7A7B141ED24B}"/>
              </a:ext>
            </a:extLst>
          </p:cNvPr>
          <p:cNvSpPr>
            <a:spLocks noGrp="1"/>
          </p:cNvSpPr>
          <p:nvPr>
            <p:ph type="title"/>
          </p:nvPr>
        </p:nvSpPr>
        <p:spPr/>
        <p:txBody>
          <a:bodyPr/>
          <a:lstStyle/>
          <a:p>
            <a:r>
              <a:rPr lang="en-GB" dirty="0"/>
              <a:t>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D09E18-523B-B588-6B0C-D13AA24EC981}"/>
                  </a:ext>
                </a:extLst>
              </p:cNvPr>
              <p:cNvSpPr>
                <a:spLocks noGrp="1"/>
              </p:cNvSpPr>
              <p:nvPr>
                <p:ph idx="1"/>
              </p:nvPr>
            </p:nvSpPr>
            <p:spPr/>
            <p:txBody>
              <a:bodyPr/>
              <a:lstStyle/>
              <a:p>
                <a:r>
                  <a:rPr lang="en-GB" dirty="0"/>
                  <a:t>The probability that X takes the value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𝑗</m:t>
                        </m:r>
                      </m:sub>
                    </m:sSub>
                  </m:oMath>
                </a14:m>
                <a:r>
                  <a:rPr lang="en-GB" dirty="0"/>
                  <a:t> irrespective of the value of Y is written as p(x=X)</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e>
                      </m:d>
                      <m:r>
                        <a:rPr lang="en-GB" b="0" i="1" smtClean="0">
                          <a:latin typeface="Cambria Math" panose="02040503050406030204" pitchFamily="18" charset="0"/>
                        </a:rPr>
                        <m:t>= </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𝑖</m:t>
                              </m:r>
                            </m:sub>
                          </m:sSub>
                        </m:num>
                        <m:den>
                          <m:r>
                            <a:rPr lang="en-GB" b="0" i="1" smtClean="0">
                              <a:latin typeface="Cambria Math" panose="02040503050406030204" pitchFamily="18" charset="0"/>
                            </a:rPr>
                            <m:t>𝑁</m:t>
                          </m:r>
                        </m:den>
                      </m:f>
                    </m:oMath>
                  </m:oMathPara>
                </a14:m>
                <a:endParaRPr lang="en-GB" dirty="0"/>
              </a:p>
            </p:txBody>
          </p:sp>
        </mc:Choice>
        <mc:Fallback xmlns="">
          <p:sp>
            <p:nvSpPr>
              <p:cNvPr id="3" name="Content Placeholder 2">
                <a:extLst>
                  <a:ext uri="{FF2B5EF4-FFF2-40B4-BE49-F238E27FC236}">
                    <a16:creationId xmlns:a16="http://schemas.microsoft.com/office/drawing/2014/main" id="{36D09E18-523B-B588-6B0C-D13AA24EC981}"/>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AABAB02-9743-5A5B-1547-DEBA5AA50429}"/>
              </a:ext>
            </a:extLst>
          </p:cNvPr>
          <p:cNvSpPr>
            <a:spLocks noGrp="1"/>
          </p:cNvSpPr>
          <p:nvPr>
            <p:ph type="sldNum" sz="quarter" idx="12"/>
          </p:nvPr>
        </p:nvSpPr>
        <p:spPr/>
        <p:txBody>
          <a:bodyPr/>
          <a:lstStyle/>
          <a:p>
            <a:fld id="{44E22EE9-B8A0-0641-9265-052CFE9B95A7}" type="slidenum">
              <a:rPr lang="en-GB" altLang="en-US" smtClean="0"/>
              <a:pPr/>
              <a:t>5</a:t>
            </a:fld>
            <a:endParaRPr lang="en-GB" alt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B1A98B8-811F-E714-0CA4-7E25F8D5E384}"/>
                  </a:ext>
                </a:extLst>
              </p14:cNvPr>
              <p14:cNvContentPartPr/>
              <p14:nvPr/>
            </p14:nvContentPartPr>
            <p14:xfrm>
              <a:off x="3350520" y="1697040"/>
              <a:ext cx="7267680" cy="2858400"/>
            </p14:xfrm>
          </p:contentPart>
        </mc:Choice>
        <mc:Fallback xmlns="">
          <p:pic>
            <p:nvPicPr>
              <p:cNvPr id="5" name="Ink 4">
                <a:extLst>
                  <a:ext uri="{FF2B5EF4-FFF2-40B4-BE49-F238E27FC236}">
                    <a16:creationId xmlns:a16="http://schemas.microsoft.com/office/drawing/2014/main" id="{CB1A98B8-811F-E714-0CA4-7E25F8D5E384}"/>
                  </a:ext>
                </a:extLst>
              </p:cNvPr>
              <p:cNvPicPr/>
              <p:nvPr/>
            </p:nvPicPr>
            <p:blipFill>
              <a:blip r:embed="rId4"/>
              <a:stretch>
                <a:fillRect/>
              </a:stretch>
            </p:blipFill>
            <p:spPr>
              <a:xfrm>
                <a:off x="3341160" y="1687680"/>
                <a:ext cx="7286400" cy="2877120"/>
              </a:xfrm>
              <a:prstGeom prst="rect">
                <a:avLst/>
              </a:prstGeom>
            </p:spPr>
          </p:pic>
        </mc:Fallback>
      </mc:AlternateContent>
    </p:spTree>
    <p:extLst>
      <p:ext uri="{BB962C8B-B14F-4D97-AF65-F5344CB8AC3E}">
        <p14:creationId xmlns:p14="http://schemas.microsoft.com/office/powerpoint/2010/main" val="7125241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17B4-9CBE-C4F7-D066-7A93401FE3B1}"/>
              </a:ext>
            </a:extLst>
          </p:cNvPr>
          <p:cNvSpPr>
            <a:spLocks noGrp="1"/>
          </p:cNvSpPr>
          <p:nvPr>
            <p:ph type="title"/>
          </p:nvPr>
        </p:nvSpPr>
        <p:spPr/>
        <p:txBody>
          <a:bodyPr/>
          <a:lstStyle/>
          <a:p>
            <a:r>
              <a:rPr lang="en-GB" dirty="0"/>
              <a:t>Behaviour modelling using MC</a:t>
            </a:r>
          </a:p>
        </p:txBody>
      </p:sp>
      <p:sp>
        <p:nvSpPr>
          <p:cNvPr id="3" name="Content Placeholder 2">
            <a:extLst>
              <a:ext uri="{FF2B5EF4-FFF2-40B4-BE49-F238E27FC236}">
                <a16:creationId xmlns:a16="http://schemas.microsoft.com/office/drawing/2014/main" id="{814CBE4B-D758-AFE9-B455-A572637AB6C5}"/>
              </a:ext>
            </a:extLst>
          </p:cNvPr>
          <p:cNvSpPr>
            <a:spLocks noGrp="1"/>
          </p:cNvSpPr>
          <p:nvPr>
            <p:ph idx="1"/>
          </p:nvPr>
        </p:nvSpPr>
        <p:spPr/>
        <p:txBody>
          <a:bodyPr/>
          <a:lstStyle/>
          <a:p>
            <a:r>
              <a:rPr lang="en-GB" dirty="0"/>
              <a:t>Imagine each activity/behaviour state is modelled as a Markov chain state.</a:t>
            </a:r>
          </a:p>
          <a:p>
            <a:r>
              <a:rPr lang="en-GB" dirty="0"/>
              <a:t>Identify the transitions.</a:t>
            </a:r>
          </a:p>
          <a:p>
            <a:r>
              <a:rPr lang="en-GB" dirty="0"/>
              <a:t>Determine the probability of being in each state and the probability of transitioning between the states.</a:t>
            </a:r>
          </a:p>
          <a:p>
            <a:r>
              <a:rPr lang="en-GB" dirty="0"/>
              <a:t>You can use this information to build a Markov Chain model.</a:t>
            </a:r>
          </a:p>
          <a:p>
            <a:r>
              <a:rPr lang="en-GB" dirty="0"/>
              <a:t>You can use the chain probability rule to calculate the probability of being at a current state given an earlier observation. </a:t>
            </a:r>
          </a:p>
        </p:txBody>
      </p:sp>
      <p:sp>
        <p:nvSpPr>
          <p:cNvPr id="4" name="Slide Number Placeholder 3">
            <a:extLst>
              <a:ext uri="{FF2B5EF4-FFF2-40B4-BE49-F238E27FC236}">
                <a16:creationId xmlns:a16="http://schemas.microsoft.com/office/drawing/2014/main" id="{FB7E9BB9-79F2-D339-F3EA-AEF42316B5FE}"/>
              </a:ext>
            </a:extLst>
          </p:cNvPr>
          <p:cNvSpPr>
            <a:spLocks noGrp="1"/>
          </p:cNvSpPr>
          <p:nvPr>
            <p:ph type="sldNum" sz="quarter" idx="12"/>
          </p:nvPr>
        </p:nvSpPr>
        <p:spPr/>
        <p:txBody>
          <a:bodyPr/>
          <a:lstStyle/>
          <a:p>
            <a:fld id="{44E22EE9-B8A0-0641-9265-052CFE9B95A7}" type="slidenum">
              <a:rPr lang="en-GB" altLang="en-US" smtClean="0"/>
              <a:pPr/>
              <a:t>50</a:t>
            </a:fld>
            <a:endParaRPr lang="en-GB" altLang="en-US"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E32C412-AD83-4509-E3C1-D8BD88A2FECC}"/>
                  </a:ext>
                </a:extLst>
              </p14:cNvPr>
              <p14:cNvContentPartPr/>
              <p14:nvPr/>
            </p14:nvContentPartPr>
            <p14:xfrm>
              <a:off x="5177160" y="3584880"/>
              <a:ext cx="3118320" cy="213120"/>
            </p14:xfrm>
          </p:contentPart>
        </mc:Choice>
        <mc:Fallback xmlns="">
          <p:pic>
            <p:nvPicPr>
              <p:cNvPr id="5" name="Ink 4">
                <a:extLst>
                  <a:ext uri="{FF2B5EF4-FFF2-40B4-BE49-F238E27FC236}">
                    <a16:creationId xmlns:a16="http://schemas.microsoft.com/office/drawing/2014/main" id="{BE32C412-AD83-4509-E3C1-D8BD88A2FECC}"/>
                  </a:ext>
                </a:extLst>
              </p:cNvPr>
              <p:cNvPicPr/>
              <p:nvPr/>
            </p:nvPicPr>
            <p:blipFill>
              <a:blip r:embed="rId3"/>
              <a:stretch>
                <a:fillRect/>
              </a:stretch>
            </p:blipFill>
            <p:spPr>
              <a:xfrm>
                <a:off x="5167800" y="3575520"/>
                <a:ext cx="3137040" cy="231840"/>
              </a:xfrm>
              <a:prstGeom prst="rect">
                <a:avLst/>
              </a:prstGeom>
            </p:spPr>
          </p:pic>
        </mc:Fallback>
      </mc:AlternateContent>
    </p:spTree>
    <p:extLst>
      <p:ext uri="{BB962C8B-B14F-4D97-AF65-F5344CB8AC3E}">
        <p14:creationId xmlns:p14="http://schemas.microsoft.com/office/powerpoint/2010/main" val="16345241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03D6-316C-AA9D-C0A3-67D179BC8C3D}"/>
              </a:ext>
            </a:extLst>
          </p:cNvPr>
          <p:cNvSpPr>
            <a:spLocks noGrp="1"/>
          </p:cNvSpPr>
          <p:nvPr>
            <p:ph type="title"/>
          </p:nvPr>
        </p:nvSpPr>
        <p:spPr/>
        <p:txBody>
          <a:bodyPr/>
          <a:lstStyle/>
          <a:p>
            <a:r>
              <a:rPr lang="en-GB" dirty="0"/>
              <a:t>Example – daily activity monitoring</a:t>
            </a:r>
          </a:p>
        </p:txBody>
      </p:sp>
      <p:sp>
        <p:nvSpPr>
          <p:cNvPr id="3" name="Slide Number Placeholder 2">
            <a:extLst>
              <a:ext uri="{FF2B5EF4-FFF2-40B4-BE49-F238E27FC236}">
                <a16:creationId xmlns:a16="http://schemas.microsoft.com/office/drawing/2014/main" id="{88D09361-5E3F-F5BE-D4A5-059656E0B8B9}"/>
              </a:ext>
            </a:extLst>
          </p:cNvPr>
          <p:cNvSpPr>
            <a:spLocks noGrp="1"/>
          </p:cNvSpPr>
          <p:nvPr>
            <p:ph type="sldNum" sz="quarter" idx="12"/>
          </p:nvPr>
        </p:nvSpPr>
        <p:spPr/>
        <p:txBody>
          <a:bodyPr/>
          <a:lstStyle/>
          <a:p>
            <a:fld id="{BB98F552-A29D-2D4E-8192-F20670493719}" type="slidenum">
              <a:rPr lang="en-GB" altLang="en-US" smtClean="0"/>
              <a:pPr/>
              <a:t>51</a:t>
            </a:fld>
            <a:endParaRPr lang="en-GB" altLang="en-US" dirty="0"/>
          </a:p>
        </p:txBody>
      </p:sp>
      <p:pic>
        <p:nvPicPr>
          <p:cNvPr id="4" name="Picture 3" descr="Diagram&#10;&#10;Description automatically generated">
            <a:extLst>
              <a:ext uri="{FF2B5EF4-FFF2-40B4-BE49-F238E27FC236}">
                <a16:creationId xmlns:a16="http://schemas.microsoft.com/office/drawing/2014/main" id="{353AF815-E6E8-3D9B-63D1-A57B6FDD800C}"/>
              </a:ext>
            </a:extLst>
          </p:cNvPr>
          <p:cNvPicPr>
            <a:picLocks noChangeAspect="1"/>
          </p:cNvPicPr>
          <p:nvPr/>
        </p:nvPicPr>
        <p:blipFill rotWithShape="1">
          <a:blip r:embed="rId2"/>
          <a:srcRect t="-231"/>
          <a:stretch/>
        </p:blipFill>
        <p:spPr>
          <a:xfrm>
            <a:off x="1524666" y="1693396"/>
            <a:ext cx="9142668" cy="3471209"/>
          </a:xfrm>
          <a:prstGeom prst="rect">
            <a:avLst/>
          </a:prstGeom>
        </p:spPr>
      </p:pic>
    </p:spTree>
    <p:extLst>
      <p:ext uri="{BB962C8B-B14F-4D97-AF65-F5344CB8AC3E}">
        <p14:creationId xmlns:p14="http://schemas.microsoft.com/office/powerpoint/2010/main" val="26055915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CE14-94B6-8111-FD5C-055A0D65EBEA}"/>
              </a:ext>
            </a:extLst>
          </p:cNvPr>
          <p:cNvSpPr>
            <a:spLocks noGrp="1"/>
          </p:cNvSpPr>
          <p:nvPr>
            <p:ph type="title"/>
          </p:nvPr>
        </p:nvSpPr>
        <p:spPr/>
        <p:txBody>
          <a:bodyPr/>
          <a:lstStyle/>
          <a:p>
            <a:r>
              <a:rPr lang="en-US" dirty="0"/>
              <a:t>Continuous remote monitoring – activity data</a:t>
            </a:r>
            <a:endParaRPr lang="en-GB" dirty="0"/>
          </a:p>
        </p:txBody>
      </p:sp>
      <p:sp>
        <p:nvSpPr>
          <p:cNvPr id="4" name="Slide Number Placeholder 3">
            <a:extLst>
              <a:ext uri="{FF2B5EF4-FFF2-40B4-BE49-F238E27FC236}">
                <a16:creationId xmlns:a16="http://schemas.microsoft.com/office/drawing/2014/main" id="{E2AA1863-295B-FF82-A053-B22FC5B36A25}"/>
              </a:ext>
            </a:extLst>
          </p:cNvPr>
          <p:cNvSpPr>
            <a:spLocks noGrp="1"/>
          </p:cNvSpPr>
          <p:nvPr>
            <p:ph type="sldNum" sz="quarter" idx="12"/>
          </p:nvPr>
        </p:nvSpPr>
        <p:spPr/>
        <p:txBody>
          <a:bodyPr/>
          <a:lstStyle/>
          <a:p>
            <a:fld id="{44E22EE9-B8A0-0641-9265-052CFE9B95A7}" type="slidenum">
              <a:rPr lang="en-GB" altLang="en-US" smtClean="0"/>
              <a:pPr/>
              <a:t>52</a:t>
            </a:fld>
            <a:endParaRPr lang="en-GB" altLang="en-US" dirty="0"/>
          </a:p>
        </p:txBody>
      </p:sp>
      <p:pic>
        <p:nvPicPr>
          <p:cNvPr id="5" name="Picture 4" descr="A picture containing background pattern&#10;&#10;Description automatically generated">
            <a:extLst>
              <a:ext uri="{FF2B5EF4-FFF2-40B4-BE49-F238E27FC236}">
                <a16:creationId xmlns:a16="http://schemas.microsoft.com/office/drawing/2014/main" id="{D522CA98-DC03-64D2-EA34-CE7D2CE7990E}"/>
              </a:ext>
            </a:extLst>
          </p:cNvPr>
          <p:cNvPicPr>
            <a:picLocks noChangeAspect="1"/>
          </p:cNvPicPr>
          <p:nvPr/>
        </p:nvPicPr>
        <p:blipFill>
          <a:blip r:embed="rId2"/>
          <a:stretch>
            <a:fillRect/>
          </a:stretch>
        </p:blipFill>
        <p:spPr>
          <a:xfrm>
            <a:off x="9753600" y="2448794"/>
            <a:ext cx="1462600" cy="2600178"/>
          </a:xfrm>
          <a:prstGeom prst="rect">
            <a:avLst/>
          </a:prstGeom>
        </p:spPr>
      </p:pic>
      <p:pic>
        <p:nvPicPr>
          <p:cNvPr id="6" name="Picture 5" descr="A picture containing text, star, night sky&#10;&#10;Description automatically generated">
            <a:extLst>
              <a:ext uri="{FF2B5EF4-FFF2-40B4-BE49-F238E27FC236}">
                <a16:creationId xmlns:a16="http://schemas.microsoft.com/office/drawing/2014/main" id="{432B5912-E946-33C4-67E9-C37EB92629C3}"/>
              </a:ext>
            </a:extLst>
          </p:cNvPr>
          <p:cNvPicPr>
            <a:picLocks noChangeAspect="1"/>
          </p:cNvPicPr>
          <p:nvPr/>
        </p:nvPicPr>
        <p:blipFill rotWithShape="1">
          <a:blip r:embed="rId3"/>
          <a:srcRect b="6947"/>
          <a:stretch/>
        </p:blipFill>
        <p:spPr>
          <a:xfrm>
            <a:off x="1186572" y="1294543"/>
            <a:ext cx="8096560" cy="2485138"/>
          </a:xfrm>
          <a:prstGeom prst="rect">
            <a:avLst/>
          </a:prstGeom>
        </p:spPr>
      </p:pic>
      <p:pic>
        <p:nvPicPr>
          <p:cNvPr id="7" name="Picture 6" descr="A picture containing text, screenshot&#10;&#10;Description automatically generated">
            <a:extLst>
              <a:ext uri="{FF2B5EF4-FFF2-40B4-BE49-F238E27FC236}">
                <a16:creationId xmlns:a16="http://schemas.microsoft.com/office/drawing/2014/main" id="{176B167B-762B-E94B-2BF7-BD010DD4E576}"/>
              </a:ext>
            </a:extLst>
          </p:cNvPr>
          <p:cNvPicPr>
            <a:picLocks noChangeAspect="1"/>
          </p:cNvPicPr>
          <p:nvPr/>
        </p:nvPicPr>
        <p:blipFill>
          <a:blip r:embed="rId4"/>
          <a:stretch>
            <a:fillRect/>
          </a:stretch>
        </p:blipFill>
        <p:spPr>
          <a:xfrm>
            <a:off x="1158239" y="3926946"/>
            <a:ext cx="8124892" cy="2680027"/>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9E2AA82-AFFE-F627-BFA8-E114922B2E50}"/>
                  </a:ext>
                </a:extLst>
              </p14:cNvPr>
              <p14:cNvContentPartPr/>
              <p14:nvPr/>
            </p14:nvContentPartPr>
            <p14:xfrm>
              <a:off x="747360" y="870120"/>
              <a:ext cx="4988520" cy="5911560"/>
            </p14:xfrm>
          </p:contentPart>
        </mc:Choice>
        <mc:Fallback xmlns="">
          <p:pic>
            <p:nvPicPr>
              <p:cNvPr id="3" name="Ink 2">
                <a:extLst>
                  <a:ext uri="{FF2B5EF4-FFF2-40B4-BE49-F238E27FC236}">
                    <a16:creationId xmlns:a16="http://schemas.microsoft.com/office/drawing/2014/main" id="{19E2AA82-AFFE-F627-BFA8-E114922B2E50}"/>
                  </a:ext>
                </a:extLst>
              </p:cNvPr>
              <p:cNvPicPr/>
              <p:nvPr/>
            </p:nvPicPr>
            <p:blipFill>
              <a:blip r:embed="rId6"/>
              <a:stretch>
                <a:fillRect/>
              </a:stretch>
            </p:blipFill>
            <p:spPr>
              <a:xfrm>
                <a:off x="738000" y="860760"/>
                <a:ext cx="5007240" cy="5930280"/>
              </a:xfrm>
              <a:prstGeom prst="rect">
                <a:avLst/>
              </a:prstGeom>
            </p:spPr>
          </p:pic>
        </mc:Fallback>
      </mc:AlternateContent>
    </p:spTree>
    <p:extLst>
      <p:ext uri="{BB962C8B-B14F-4D97-AF65-F5344CB8AC3E}">
        <p14:creationId xmlns:p14="http://schemas.microsoft.com/office/powerpoint/2010/main" val="14869476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F5B02-0B76-A4A5-7ED2-664D1E6E8018}"/>
              </a:ext>
            </a:extLst>
          </p:cNvPr>
          <p:cNvSpPr>
            <a:spLocks noGrp="1"/>
          </p:cNvSpPr>
          <p:nvPr>
            <p:ph type="title"/>
          </p:nvPr>
        </p:nvSpPr>
        <p:spPr/>
        <p:txBody>
          <a:bodyPr/>
          <a:lstStyle/>
          <a:p>
            <a:r>
              <a:rPr lang="en-GB" dirty="0"/>
              <a:t>Changes in activity patterns</a:t>
            </a:r>
          </a:p>
        </p:txBody>
      </p:sp>
      <p:sp>
        <p:nvSpPr>
          <p:cNvPr id="3" name="Slide Number Placeholder 2">
            <a:extLst>
              <a:ext uri="{FF2B5EF4-FFF2-40B4-BE49-F238E27FC236}">
                <a16:creationId xmlns:a16="http://schemas.microsoft.com/office/drawing/2014/main" id="{E993C3D2-0B56-936F-624C-F0634C2720E3}"/>
              </a:ext>
            </a:extLst>
          </p:cNvPr>
          <p:cNvSpPr>
            <a:spLocks noGrp="1"/>
          </p:cNvSpPr>
          <p:nvPr>
            <p:ph type="sldNum" sz="quarter" idx="12"/>
          </p:nvPr>
        </p:nvSpPr>
        <p:spPr/>
        <p:txBody>
          <a:bodyPr/>
          <a:lstStyle/>
          <a:p>
            <a:fld id="{BB98F552-A29D-2D4E-8192-F20670493719}" type="slidenum">
              <a:rPr lang="en-GB" altLang="en-US" smtClean="0"/>
              <a:pPr/>
              <a:t>53</a:t>
            </a:fld>
            <a:endParaRPr lang="en-GB" altLang="en-US" dirty="0"/>
          </a:p>
        </p:txBody>
      </p:sp>
      <p:pic>
        <p:nvPicPr>
          <p:cNvPr id="4" name="Picture 3" descr="Diagram&#10;&#10;Description automatically generated">
            <a:extLst>
              <a:ext uri="{FF2B5EF4-FFF2-40B4-BE49-F238E27FC236}">
                <a16:creationId xmlns:a16="http://schemas.microsoft.com/office/drawing/2014/main" id="{7EEC9B4F-BC00-201A-E27C-F83580BCEF59}"/>
              </a:ext>
            </a:extLst>
          </p:cNvPr>
          <p:cNvPicPr>
            <a:picLocks noChangeAspect="1"/>
          </p:cNvPicPr>
          <p:nvPr/>
        </p:nvPicPr>
        <p:blipFill>
          <a:blip r:embed="rId2"/>
          <a:stretch>
            <a:fillRect/>
          </a:stretch>
        </p:blipFill>
        <p:spPr>
          <a:xfrm>
            <a:off x="1429882" y="1960038"/>
            <a:ext cx="9105900" cy="3957284"/>
          </a:xfrm>
          <a:prstGeom prst="rect">
            <a:avLst/>
          </a:prstGeom>
        </p:spPr>
      </p:pic>
      <p:sp>
        <p:nvSpPr>
          <p:cNvPr id="6" name="TextBox 5">
            <a:extLst>
              <a:ext uri="{FF2B5EF4-FFF2-40B4-BE49-F238E27FC236}">
                <a16:creationId xmlns:a16="http://schemas.microsoft.com/office/drawing/2014/main" id="{F6AA3816-94FE-C85A-946A-59ED1ECE4625}"/>
              </a:ext>
            </a:extLst>
          </p:cNvPr>
          <p:cNvSpPr txBox="1"/>
          <p:nvPr/>
        </p:nvSpPr>
        <p:spPr>
          <a:xfrm>
            <a:off x="1428918" y="6413115"/>
            <a:ext cx="5486400" cy="246221"/>
          </a:xfrm>
          <a:prstGeom prst="rect">
            <a:avLst/>
          </a:prstGeom>
          <a:noFill/>
        </p:spPr>
        <p:txBody>
          <a:bodyPr wrap="square">
            <a:spAutoFit/>
          </a:bodyPr>
          <a:lstStyle/>
          <a:p>
            <a:r>
              <a:rPr lang="en-GB" sz="1000" dirty="0">
                <a:latin typeface="Gill Sans MT" panose="020B0502020104020203" pitchFamily="34" charset="77"/>
              </a:rPr>
              <a:t>For more information see:  https://</a:t>
            </a:r>
            <a:r>
              <a:rPr lang="en-GB" sz="1000" dirty="0" err="1">
                <a:latin typeface="Gill Sans MT" panose="020B0502020104020203" pitchFamily="34" charset="77"/>
              </a:rPr>
              <a:t>arxiv.org</a:t>
            </a:r>
            <a:r>
              <a:rPr lang="en-GB" sz="1000" dirty="0">
                <a:latin typeface="Gill Sans MT" panose="020B0502020104020203" pitchFamily="34" charset="77"/>
              </a:rPr>
              <a:t>/abs/2210.01736</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CAC7CA1-901F-F74E-CBC7-CF7013293920}"/>
                  </a:ext>
                </a:extLst>
              </p14:cNvPr>
              <p14:cNvContentPartPr/>
              <p14:nvPr/>
            </p14:nvContentPartPr>
            <p14:xfrm>
              <a:off x="2789640" y="1852560"/>
              <a:ext cx="5727960" cy="3567600"/>
            </p14:xfrm>
          </p:contentPart>
        </mc:Choice>
        <mc:Fallback xmlns="">
          <p:pic>
            <p:nvPicPr>
              <p:cNvPr id="5" name="Ink 4">
                <a:extLst>
                  <a:ext uri="{FF2B5EF4-FFF2-40B4-BE49-F238E27FC236}">
                    <a16:creationId xmlns:a16="http://schemas.microsoft.com/office/drawing/2014/main" id="{FCAC7CA1-901F-F74E-CBC7-CF7013293920}"/>
                  </a:ext>
                </a:extLst>
              </p:cNvPr>
              <p:cNvPicPr/>
              <p:nvPr/>
            </p:nvPicPr>
            <p:blipFill>
              <a:blip r:embed="rId4"/>
              <a:stretch>
                <a:fillRect/>
              </a:stretch>
            </p:blipFill>
            <p:spPr>
              <a:xfrm>
                <a:off x="2780280" y="1843200"/>
                <a:ext cx="5746680" cy="3586320"/>
              </a:xfrm>
              <a:prstGeom prst="rect">
                <a:avLst/>
              </a:prstGeom>
            </p:spPr>
          </p:pic>
        </mc:Fallback>
      </mc:AlternateContent>
    </p:spTree>
    <p:extLst>
      <p:ext uri="{BB962C8B-B14F-4D97-AF65-F5344CB8AC3E}">
        <p14:creationId xmlns:p14="http://schemas.microsoft.com/office/powerpoint/2010/main" val="1948982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1507-26E8-C105-7628-6CC6F2911EAB}"/>
              </a:ext>
            </a:extLst>
          </p:cNvPr>
          <p:cNvSpPr>
            <a:spLocks noGrp="1"/>
          </p:cNvSpPr>
          <p:nvPr>
            <p:ph type="title"/>
          </p:nvPr>
        </p:nvSpPr>
        <p:spPr/>
        <p:txBody>
          <a:bodyPr/>
          <a:lstStyle/>
          <a:p>
            <a:r>
              <a:rPr lang="en-GB" dirty="0"/>
              <a:t>Measuring changes in activity patterns</a:t>
            </a:r>
          </a:p>
        </p:txBody>
      </p:sp>
      <p:sp>
        <p:nvSpPr>
          <p:cNvPr id="3" name="Slide Number Placeholder 2">
            <a:extLst>
              <a:ext uri="{FF2B5EF4-FFF2-40B4-BE49-F238E27FC236}">
                <a16:creationId xmlns:a16="http://schemas.microsoft.com/office/drawing/2014/main" id="{4455F334-E8E7-308E-7D43-854DB3BD8A45}"/>
              </a:ext>
            </a:extLst>
          </p:cNvPr>
          <p:cNvSpPr>
            <a:spLocks noGrp="1"/>
          </p:cNvSpPr>
          <p:nvPr>
            <p:ph type="sldNum" sz="quarter" idx="12"/>
          </p:nvPr>
        </p:nvSpPr>
        <p:spPr/>
        <p:txBody>
          <a:bodyPr/>
          <a:lstStyle/>
          <a:p>
            <a:fld id="{BB98F552-A29D-2D4E-8192-F20670493719}" type="slidenum">
              <a:rPr lang="en-GB" altLang="en-US" smtClean="0"/>
              <a:pPr/>
              <a:t>54</a:t>
            </a:fld>
            <a:endParaRPr lang="en-GB" altLang="en-US" dirty="0"/>
          </a:p>
        </p:txBody>
      </p:sp>
      <p:pic>
        <p:nvPicPr>
          <p:cNvPr id="4" name="Picture 3" descr="Calendar&#10;&#10;Description automatically generated">
            <a:extLst>
              <a:ext uri="{FF2B5EF4-FFF2-40B4-BE49-F238E27FC236}">
                <a16:creationId xmlns:a16="http://schemas.microsoft.com/office/drawing/2014/main" id="{A10F8656-EA0A-E31D-A662-B827F12E87CF}"/>
              </a:ext>
            </a:extLst>
          </p:cNvPr>
          <p:cNvPicPr>
            <a:picLocks noChangeAspect="1"/>
          </p:cNvPicPr>
          <p:nvPr/>
        </p:nvPicPr>
        <p:blipFill rotWithShape="1">
          <a:blip r:embed="rId2"/>
          <a:srcRect b="46836"/>
          <a:stretch/>
        </p:blipFill>
        <p:spPr>
          <a:xfrm>
            <a:off x="1343472" y="1527989"/>
            <a:ext cx="9299320" cy="4147661"/>
          </a:xfrm>
          <a:prstGeom prst="rect">
            <a:avLst/>
          </a:prstGeom>
        </p:spPr>
      </p:pic>
      <p:sp>
        <p:nvSpPr>
          <p:cNvPr id="5" name="TextBox 4">
            <a:extLst>
              <a:ext uri="{FF2B5EF4-FFF2-40B4-BE49-F238E27FC236}">
                <a16:creationId xmlns:a16="http://schemas.microsoft.com/office/drawing/2014/main" id="{C2257612-ED5D-6F6E-7875-B4870BDF58D3}"/>
              </a:ext>
            </a:extLst>
          </p:cNvPr>
          <p:cNvSpPr txBox="1"/>
          <p:nvPr/>
        </p:nvSpPr>
        <p:spPr>
          <a:xfrm>
            <a:off x="1428918" y="6413115"/>
            <a:ext cx="5486400" cy="246221"/>
          </a:xfrm>
          <a:prstGeom prst="rect">
            <a:avLst/>
          </a:prstGeom>
          <a:noFill/>
        </p:spPr>
        <p:txBody>
          <a:bodyPr wrap="square">
            <a:spAutoFit/>
          </a:bodyPr>
          <a:lstStyle/>
          <a:p>
            <a:r>
              <a:rPr lang="en-GB" sz="1000" dirty="0">
                <a:latin typeface="Gill Sans MT" panose="020B0502020104020203" pitchFamily="34" charset="77"/>
              </a:rPr>
              <a:t>For more information see:  Y. Huang </a:t>
            </a:r>
            <a:r>
              <a:rPr lang="en-GB" sz="1000" i="1" dirty="0">
                <a:latin typeface="Gill Sans MT" panose="020B0502020104020203" pitchFamily="34" charset="77"/>
              </a:rPr>
              <a:t>et al</a:t>
            </a:r>
            <a:r>
              <a:rPr lang="en-GB" sz="1000" dirty="0">
                <a:latin typeface="Gill Sans MT" panose="020B0502020104020203" pitchFamily="34" charset="77"/>
              </a:rPr>
              <a:t>., https://</a:t>
            </a:r>
            <a:r>
              <a:rPr lang="en-GB" sz="1000" dirty="0" err="1">
                <a:latin typeface="Gill Sans MT" panose="020B0502020104020203" pitchFamily="34" charset="77"/>
              </a:rPr>
              <a:t>arxiv.org</a:t>
            </a:r>
            <a:r>
              <a:rPr lang="en-GB" sz="1000" dirty="0">
                <a:latin typeface="Gill Sans MT" panose="020B0502020104020203" pitchFamily="34" charset="77"/>
              </a:rPr>
              <a:t>/abs/2210.01736</a:t>
            </a:r>
          </a:p>
        </p:txBody>
      </p:sp>
    </p:spTree>
    <p:extLst>
      <p:ext uri="{BB962C8B-B14F-4D97-AF65-F5344CB8AC3E}">
        <p14:creationId xmlns:p14="http://schemas.microsoft.com/office/powerpoint/2010/main" val="4287164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F79D02-8837-15AA-D6D6-DB1B1D110FD2}"/>
              </a:ext>
            </a:extLst>
          </p:cNvPr>
          <p:cNvSpPr>
            <a:spLocks noGrp="1"/>
          </p:cNvSpPr>
          <p:nvPr>
            <p:ph type="ctrTitle"/>
          </p:nvPr>
        </p:nvSpPr>
        <p:spPr/>
        <p:txBody>
          <a:bodyPr/>
          <a:lstStyle/>
          <a:p>
            <a:r>
              <a:rPr lang="en-GB" dirty="0"/>
              <a:t>Review questions</a:t>
            </a:r>
          </a:p>
        </p:txBody>
      </p:sp>
      <p:sp>
        <p:nvSpPr>
          <p:cNvPr id="4" name="Slide Number Placeholder 3">
            <a:extLst>
              <a:ext uri="{FF2B5EF4-FFF2-40B4-BE49-F238E27FC236}">
                <a16:creationId xmlns:a16="http://schemas.microsoft.com/office/drawing/2014/main" id="{35C9D1F3-B990-51EE-887E-04821BD32891}"/>
              </a:ext>
            </a:extLst>
          </p:cNvPr>
          <p:cNvSpPr>
            <a:spLocks noGrp="1"/>
          </p:cNvSpPr>
          <p:nvPr>
            <p:ph type="sldNum" sz="quarter" idx="12"/>
          </p:nvPr>
        </p:nvSpPr>
        <p:spPr/>
        <p:txBody>
          <a:bodyPr/>
          <a:lstStyle/>
          <a:p>
            <a:fld id="{44E22EE9-B8A0-0641-9265-052CFE9B95A7}" type="slidenum">
              <a:rPr lang="en-GB" altLang="en-US" smtClean="0"/>
              <a:pPr/>
              <a:t>55</a:t>
            </a:fld>
            <a:endParaRPr lang="en-GB" altLang="en-US" dirty="0"/>
          </a:p>
        </p:txBody>
      </p:sp>
    </p:spTree>
    <p:extLst>
      <p:ext uri="{BB962C8B-B14F-4D97-AF65-F5344CB8AC3E}">
        <p14:creationId xmlns:p14="http://schemas.microsoft.com/office/powerpoint/2010/main" val="82697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B0C9E-3BCD-BF31-FEAE-CD70AFA4262E}"/>
              </a:ext>
            </a:extLst>
          </p:cNvPr>
          <p:cNvSpPr>
            <a:spLocks noGrp="1"/>
          </p:cNvSpPr>
          <p:nvPr>
            <p:ph type="title"/>
          </p:nvPr>
        </p:nvSpPr>
        <p:spPr/>
        <p:txBody>
          <a:bodyPr/>
          <a:lstStyle/>
          <a:p>
            <a:r>
              <a:rPr lang="en-GB" dirty="0"/>
              <a:t>Q1. Entropy</a:t>
            </a:r>
          </a:p>
        </p:txBody>
      </p:sp>
      <p:sp>
        <p:nvSpPr>
          <p:cNvPr id="5" name="Content Placeholder 4">
            <a:extLst>
              <a:ext uri="{FF2B5EF4-FFF2-40B4-BE49-F238E27FC236}">
                <a16:creationId xmlns:a16="http://schemas.microsoft.com/office/drawing/2014/main" id="{371F54E7-D514-148C-3C7D-D662A0F4DFCE}"/>
              </a:ext>
            </a:extLst>
          </p:cNvPr>
          <p:cNvSpPr>
            <a:spLocks noGrp="1"/>
          </p:cNvSpPr>
          <p:nvPr>
            <p:ph idx="1"/>
          </p:nvPr>
        </p:nvSpPr>
        <p:spPr>
          <a:xfrm>
            <a:off x="1158240" y="1268414"/>
            <a:ext cx="4160074" cy="4968875"/>
          </a:xfrm>
        </p:spPr>
        <p:txBody>
          <a:bodyPr/>
          <a:lstStyle/>
          <a:p>
            <a:r>
              <a:rPr lang="en-GB" dirty="0"/>
              <a:t>Let’s assume we build a Markov chain and then measure the entropy in the activity states of a patient at home over time.</a:t>
            </a:r>
          </a:p>
          <a:p>
            <a:r>
              <a:rPr lang="en-GB" dirty="0"/>
              <a:t>If the patient’s activity suddenly reduces over time, will the entropy decrease or increase? </a:t>
            </a:r>
          </a:p>
        </p:txBody>
      </p:sp>
      <p:sp>
        <p:nvSpPr>
          <p:cNvPr id="3" name="Slide Number Placeholder 2">
            <a:extLst>
              <a:ext uri="{FF2B5EF4-FFF2-40B4-BE49-F238E27FC236}">
                <a16:creationId xmlns:a16="http://schemas.microsoft.com/office/drawing/2014/main" id="{258B70C8-E168-6134-306B-77CE560833C6}"/>
              </a:ext>
            </a:extLst>
          </p:cNvPr>
          <p:cNvSpPr>
            <a:spLocks noGrp="1"/>
          </p:cNvSpPr>
          <p:nvPr>
            <p:ph type="sldNum" sz="quarter" idx="12"/>
          </p:nvPr>
        </p:nvSpPr>
        <p:spPr/>
        <p:txBody>
          <a:bodyPr/>
          <a:lstStyle/>
          <a:p>
            <a:fld id="{BB98F552-A29D-2D4E-8192-F20670493719}" type="slidenum">
              <a:rPr lang="en-GB" altLang="en-US" smtClean="0"/>
              <a:pPr/>
              <a:t>56</a:t>
            </a:fld>
            <a:endParaRPr lang="en-GB" altLang="en-US" dirty="0"/>
          </a:p>
        </p:txBody>
      </p:sp>
      <p:pic>
        <p:nvPicPr>
          <p:cNvPr id="4" name="Picture 3" descr="Diagram&#10;&#10;Description automatically generated">
            <a:extLst>
              <a:ext uri="{FF2B5EF4-FFF2-40B4-BE49-F238E27FC236}">
                <a16:creationId xmlns:a16="http://schemas.microsoft.com/office/drawing/2014/main" id="{BAC676A0-DBC1-ADFB-53EC-463AB2AFDD75}"/>
              </a:ext>
            </a:extLst>
          </p:cNvPr>
          <p:cNvPicPr>
            <a:picLocks noChangeAspect="1"/>
          </p:cNvPicPr>
          <p:nvPr/>
        </p:nvPicPr>
        <p:blipFill rotWithShape="1">
          <a:blip r:embed="rId2"/>
          <a:srcRect r="43063"/>
          <a:stretch/>
        </p:blipFill>
        <p:spPr>
          <a:xfrm>
            <a:off x="5750362" y="1873628"/>
            <a:ext cx="5184576" cy="3957284"/>
          </a:xfrm>
          <a:prstGeom prst="rect">
            <a:avLst/>
          </a:prstGeom>
        </p:spPr>
      </p:pic>
    </p:spTree>
    <p:extLst>
      <p:ext uri="{BB962C8B-B14F-4D97-AF65-F5344CB8AC3E}">
        <p14:creationId xmlns:p14="http://schemas.microsoft.com/office/powerpoint/2010/main" val="507111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2F43-CD78-97D9-B980-93EA3390E903}"/>
              </a:ext>
            </a:extLst>
          </p:cNvPr>
          <p:cNvSpPr>
            <a:spLocks noGrp="1"/>
          </p:cNvSpPr>
          <p:nvPr>
            <p:ph type="title"/>
          </p:nvPr>
        </p:nvSpPr>
        <p:spPr/>
        <p:txBody>
          <a:bodyPr/>
          <a:lstStyle/>
          <a:p>
            <a:r>
              <a:rPr lang="en-GB" dirty="0"/>
              <a:t>Q2. Overfitting</a:t>
            </a:r>
          </a:p>
        </p:txBody>
      </p:sp>
      <p:sp>
        <p:nvSpPr>
          <p:cNvPr id="3" name="Content Placeholder 2">
            <a:extLst>
              <a:ext uri="{FF2B5EF4-FFF2-40B4-BE49-F238E27FC236}">
                <a16:creationId xmlns:a16="http://schemas.microsoft.com/office/drawing/2014/main" id="{51EAD0F9-D4A0-9485-6F53-D32164E4FCA0}"/>
              </a:ext>
            </a:extLst>
          </p:cNvPr>
          <p:cNvSpPr>
            <a:spLocks noGrp="1"/>
          </p:cNvSpPr>
          <p:nvPr>
            <p:ph idx="1"/>
          </p:nvPr>
        </p:nvSpPr>
        <p:spPr/>
        <p:txBody>
          <a:bodyPr/>
          <a:lstStyle/>
          <a:p>
            <a:r>
              <a:rPr lang="en-GB" b="0" i="0" u="none" strike="noStrike" dirty="0">
                <a:solidFill>
                  <a:srgbClr val="444444"/>
                </a:solidFill>
                <a:effectLst/>
              </a:rPr>
              <a:t>If we have more features than the number of training samples, there is a risk of overfitting the model.</a:t>
            </a:r>
          </a:p>
          <a:p>
            <a:r>
              <a:rPr lang="en-GB" dirty="0">
                <a:solidFill>
                  <a:srgbClr val="444444"/>
                </a:solidFill>
              </a:rPr>
              <a:t>True or False? </a:t>
            </a:r>
            <a:endParaRPr lang="en-GB" b="0" i="0" u="none" strike="noStrike" dirty="0">
              <a:solidFill>
                <a:srgbClr val="444444"/>
              </a:solidFill>
              <a:effectLst/>
            </a:endParaRPr>
          </a:p>
          <a:p>
            <a:endParaRPr lang="en-GB" dirty="0"/>
          </a:p>
        </p:txBody>
      </p:sp>
      <p:sp>
        <p:nvSpPr>
          <p:cNvPr id="4" name="Slide Number Placeholder 3">
            <a:extLst>
              <a:ext uri="{FF2B5EF4-FFF2-40B4-BE49-F238E27FC236}">
                <a16:creationId xmlns:a16="http://schemas.microsoft.com/office/drawing/2014/main" id="{3CFA6AE7-A76B-F5EC-8FB3-2987709E9F6A}"/>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dirty="0"/>
          </a:p>
        </p:txBody>
      </p:sp>
    </p:spTree>
    <p:extLst>
      <p:ext uri="{BB962C8B-B14F-4D97-AF65-F5344CB8AC3E}">
        <p14:creationId xmlns:p14="http://schemas.microsoft.com/office/powerpoint/2010/main" val="28603308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6ACE-97B0-5D7D-BAA6-6FBF2CEF17DF}"/>
              </a:ext>
            </a:extLst>
          </p:cNvPr>
          <p:cNvSpPr>
            <a:spLocks noGrp="1"/>
          </p:cNvSpPr>
          <p:nvPr>
            <p:ph type="title"/>
          </p:nvPr>
        </p:nvSpPr>
        <p:spPr/>
        <p:txBody>
          <a:bodyPr/>
          <a:lstStyle/>
          <a:p>
            <a:r>
              <a:rPr lang="en-GB" dirty="0"/>
              <a:t>Q3. Probability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F2262E1-45F7-58DF-A4A2-C8CF7321D42E}"/>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m:oMathPara>
                </a14:m>
                <a:endParaRPr lang="en-GB" dirty="0"/>
              </a:p>
              <a:p>
                <a:pPr marL="0" indent="0">
                  <a:buNone/>
                </a:pPr>
                <a:r>
                  <a:rPr lang="en-GB" dirty="0"/>
                  <a:t>If we are not given the direct distribution of 𝑥 to find 𝑃(𝑋=𝑥), we sum all the probability values where 𝑋=𝑥 occurs with all possible values of 𝑌.</a:t>
                </a:r>
              </a:p>
              <a:p>
                <a:pPr marL="0" indent="0">
                  <a:buNone/>
                </a:pPr>
                <a:r>
                  <a:rPr lang="en-GB" dirty="0"/>
                  <a:t>What is this called in probability theory? </a:t>
                </a:r>
              </a:p>
              <a:p>
                <a:endParaRPr lang="en-GB" dirty="0"/>
              </a:p>
            </p:txBody>
          </p:sp>
        </mc:Choice>
        <mc:Fallback xmlns="">
          <p:sp>
            <p:nvSpPr>
              <p:cNvPr id="4" name="Content Placeholder 3">
                <a:extLst>
                  <a:ext uri="{FF2B5EF4-FFF2-40B4-BE49-F238E27FC236}">
                    <a16:creationId xmlns:a16="http://schemas.microsoft.com/office/drawing/2014/main" id="{AF2262E1-45F7-58DF-A4A2-C8CF7321D42E}"/>
                  </a:ext>
                </a:extLst>
              </p:cNvPr>
              <p:cNvSpPr>
                <a:spLocks noGrp="1" noRot="1" noChangeAspect="1" noMove="1" noResize="1" noEditPoints="1" noAdjustHandles="1" noChangeArrowheads="1" noChangeShapeType="1" noTextEdit="1"/>
              </p:cNvSpPr>
              <p:nvPr>
                <p:ph idx="1"/>
              </p:nvPr>
            </p:nvSpPr>
            <p:spPr>
              <a:blipFill>
                <a:blip r:embed="rId2"/>
                <a:stretch>
                  <a:fillRect l="-772" t="-25688"/>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693B5BFF-1457-7FD9-C425-E20EFBA8F5CB}"/>
              </a:ext>
            </a:extLst>
          </p:cNvPr>
          <p:cNvSpPr>
            <a:spLocks noGrp="1"/>
          </p:cNvSpPr>
          <p:nvPr>
            <p:ph type="sldNum" sz="quarter" idx="12"/>
          </p:nvPr>
        </p:nvSpPr>
        <p:spPr/>
        <p:txBody>
          <a:bodyPr/>
          <a:lstStyle/>
          <a:p>
            <a:fld id="{BB98F552-A29D-2D4E-8192-F20670493719}" type="slidenum">
              <a:rPr lang="en-GB" altLang="en-US" smtClean="0"/>
              <a:pPr/>
              <a:t>58</a:t>
            </a:fld>
            <a:endParaRPr lang="en-GB" altLang="en-US" dirty="0"/>
          </a:p>
        </p:txBody>
      </p:sp>
    </p:spTree>
    <p:extLst>
      <p:ext uri="{BB962C8B-B14F-4D97-AF65-F5344CB8AC3E}">
        <p14:creationId xmlns:p14="http://schemas.microsoft.com/office/powerpoint/2010/main" val="32016944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A7DC5C-3103-ADBE-1DC0-E4640E831A31}"/>
              </a:ext>
            </a:extLst>
          </p:cNvPr>
          <p:cNvSpPr>
            <a:spLocks noGrp="1"/>
          </p:cNvSpPr>
          <p:nvPr>
            <p:ph type="title"/>
          </p:nvPr>
        </p:nvSpPr>
        <p:spPr/>
        <p:txBody>
          <a:bodyPr/>
          <a:lstStyle/>
          <a:p>
            <a:r>
              <a:rPr lang="en-GB" dirty="0"/>
              <a:t>Acknowledgement</a:t>
            </a:r>
          </a:p>
        </p:txBody>
      </p:sp>
      <p:sp>
        <p:nvSpPr>
          <p:cNvPr id="5" name="Content Placeholder 4">
            <a:extLst>
              <a:ext uri="{FF2B5EF4-FFF2-40B4-BE49-F238E27FC236}">
                <a16:creationId xmlns:a16="http://schemas.microsoft.com/office/drawing/2014/main" id="{B451242D-C151-85A0-9E87-7A9B2C390B48}"/>
              </a:ext>
            </a:extLst>
          </p:cNvPr>
          <p:cNvSpPr>
            <a:spLocks noGrp="1"/>
          </p:cNvSpPr>
          <p:nvPr>
            <p:ph idx="1"/>
          </p:nvPr>
        </p:nvSpPr>
        <p:spPr/>
        <p:txBody>
          <a:bodyPr/>
          <a:lstStyle/>
          <a:p>
            <a:r>
              <a:rPr lang="en-GB" dirty="0"/>
              <a:t>Some of the content for the slides in this lecture is adapted from Kevin Murphy’s book: </a:t>
            </a:r>
          </a:p>
          <a:p>
            <a:pPr lvl="1"/>
            <a:r>
              <a:rPr lang="en-GB" dirty="0"/>
              <a:t>Machine Learning: A Probabilistic Perspective Kevin P. Murphy, MIT Press.</a:t>
            </a:r>
          </a:p>
          <a:p>
            <a:endParaRPr lang="en-GB" dirty="0"/>
          </a:p>
        </p:txBody>
      </p:sp>
      <p:sp>
        <p:nvSpPr>
          <p:cNvPr id="3" name="Slide Number Placeholder 2">
            <a:extLst>
              <a:ext uri="{FF2B5EF4-FFF2-40B4-BE49-F238E27FC236}">
                <a16:creationId xmlns:a16="http://schemas.microsoft.com/office/drawing/2014/main" id="{58DC5304-E620-2599-3D14-592B685DE65C}"/>
              </a:ext>
            </a:extLst>
          </p:cNvPr>
          <p:cNvSpPr>
            <a:spLocks noGrp="1"/>
          </p:cNvSpPr>
          <p:nvPr>
            <p:ph type="sldNum" sz="quarter" idx="12"/>
          </p:nvPr>
        </p:nvSpPr>
        <p:spPr/>
        <p:txBody>
          <a:bodyPr/>
          <a:lstStyle/>
          <a:p>
            <a:fld id="{BB98F552-A29D-2D4E-8192-F20670493719}" type="slidenum">
              <a:rPr lang="en-GB" altLang="en-US" smtClean="0"/>
              <a:pPr/>
              <a:t>59</a:t>
            </a:fld>
            <a:endParaRPr lang="en-GB" altLang="en-US"/>
          </a:p>
        </p:txBody>
      </p:sp>
    </p:spTree>
    <p:extLst>
      <p:ext uri="{BB962C8B-B14F-4D97-AF65-F5344CB8AC3E}">
        <p14:creationId xmlns:p14="http://schemas.microsoft.com/office/powerpoint/2010/main" val="2148544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B899-CD27-28F3-2EA4-1031063FF347}"/>
              </a:ext>
            </a:extLst>
          </p:cNvPr>
          <p:cNvSpPr>
            <a:spLocks noGrp="1"/>
          </p:cNvSpPr>
          <p:nvPr>
            <p:ph type="title"/>
          </p:nvPr>
        </p:nvSpPr>
        <p:spPr/>
        <p:txBody>
          <a:bodyPr/>
          <a:lstStyle/>
          <a:p>
            <a:r>
              <a:rPr lang="en-GB" dirty="0"/>
              <a:t>Example</a:t>
            </a:r>
          </a:p>
        </p:txBody>
      </p:sp>
      <p:sp>
        <p:nvSpPr>
          <p:cNvPr id="3" name="Slide Number Placeholder 2">
            <a:extLst>
              <a:ext uri="{FF2B5EF4-FFF2-40B4-BE49-F238E27FC236}">
                <a16:creationId xmlns:a16="http://schemas.microsoft.com/office/drawing/2014/main" id="{C4EDE6ED-0FEC-6143-2258-5B34DB1CE298}"/>
              </a:ext>
            </a:extLst>
          </p:cNvPr>
          <p:cNvSpPr>
            <a:spLocks noGrp="1"/>
          </p:cNvSpPr>
          <p:nvPr>
            <p:ph type="sldNum" sz="quarter" idx="12"/>
          </p:nvPr>
        </p:nvSpPr>
        <p:spPr/>
        <p:txBody>
          <a:bodyPr/>
          <a:lstStyle/>
          <a:p>
            <a:fld id="{BB98F552-A29D-2D4E-8192-F20670493719}" type="slidenum">
              <a:rPr lang="en-GB" altLang="en-US" smtClean="0"/>
              <a:pPr/>
              <a:t>6</a:t>
            </a:fld>
            <a:endParaRPr lang="en-GB" altLang="en-US" dirty="0"/>
          </a:p>
        </p:txBody>
      </p:sp>
      <p:pic>
        <p:nvPicPr>
          <p:cNvPr id="6" name="Picture 5" descr="A screenshot of a cell phone&#10;&#10;Description automatically generated">
            <a:extLst>
              <a:ext uri="{FF2B5EF4-FFF2-40B4-BE49-F238E27FC236}">
                <a16:creationId xmlns:a16="http://schemas.microsoft.com/office/drawing/2014/main" id="{5EB14390-C10E-31BA-D18A-9CDD72BA9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496" y="1268759"/>
            <a:ext cx="2448272" cy="4442651"/>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DA0CC31-401C-5A0A-860F-B997D214423B}"/>
                  </a:ext>
                </a:extLst>
              </p14:cNvPr>
              <p14:cNvContentPartPr/>
              <p14:nvPr/>
            </p14:nvContentPartPr>
            <p14:xfrm>
              <a:off x="1725120" y="884880"/>
              <a:ext cx="6783840" cy="2792880"/>
            </p14:xfrm>
          </p:contentPart>
        </mc:Choice>
        <mc:Fallback xmlns="">
          <p:pic>
            <p:nvPicPr>
              <p:cNvPr id="4" name="Ink 3">
                <a:extLst>
                  <a:ext uri="{FF2B5EF4-FFF2-40B4-BE49-F238E27FC236}">
                    <a16:creationId xmlns:a16="http://schemas.microsoft.com/office/drawing/2014/main" id="{6DA0CC31-401C-5A0A-860F-B997D214423B}"/>
                  </a:ext>
                </a:extLst>
              </p:cNvPr>
              <p:cNvPicPr/>
              <p:nvPr/>
            </p:nvPicPr>
            <p:blipFill>
              <a:blip r:embed="rId5"/>
              <a:stretch>
                <a:fillRect/>
              </a:stretch>
            </p:blipFill>
            <p:spPr>
              <a:xfrm>
                <a:off x="1715760" y="875520"/>
                <a:ext cx="6802560" cy="2811600"/>
              </a:xfrm>
              <a:prstGeom prst="rect">
                <a:avLst/>
              </a:prstGeom>
            </p:spPr>
          </p:pic>
        </mc:Fallback>
      </mc:AlternateContent>
    </p:spTree>
    <p:extLst>
      <p:ext uri="{BB962C8B-B14F-4D97-AF65-F5344CB8AC3E}">
        <p14:creationId xmlns:p14="http://schemas.microsoft.com/office/powerpoint/2010/main" val="17404099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arrange a meeting or email (p.barnaghi@imperial.ac.uk). </a:t>
            </a:r>
          </a:p>
          <a:p>
            <a:r>
              <a:rPr lang="en-US" dirty="0"/>
              <a:t>My office: 928, Sir Michael Uren Research Hub, White City Campus.</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60</a:t>
            </a:fld>
            <a:endParaRPr lang="en-GB" altLang="en-US" dirty="0"/>
          </a:p>
        </p:txBody>
      </p:sp>
    </p:spTree>
    <p:extLst>
      <p:ext uri="{BB962C8B-B14F-4D97-AF65-F5344CB8AC3E}">
        <p14:creationId xmlns:p14="http://schemas.microsoft.com/office/powerpoint/2010/main" val="1262185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6123A-C529-05FF-5E18-416DF530D19A}"/>
              </a:ext>
            </a:extLst>
          </p:cNvPr>
          <p:cNvSpPr>
            <a:spLocks noGrp="1"/>
          </p:cNvSpPr>
          <p:nvPr>
            <p:ph type="title"/>
          </p:nvPr>
        </p:nvSpPr>
        <p:spPr/>
        <p:txBody>
          <a:bodyPr/>
          <a:lstStyle/>
          <a:p>
            <a:r>
              <a:rPr lang="en-GB" dirty="0"/>
              <a:t>Example- How do you represent these as probability?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A27B2-C311-63B2-E437-BC3043932729}"/>
                  </a:ext>
                </a:extLst>
              </p:cNvPr>
              <p:cNvSpPr>
                <a:spLocks noGrp="1"/>
              </p:cNvSpPr>
              <p:nvPr>
                <p:ph idx="1"/>
              </p:nvPr>
            </p:nvSpPr>
            <p:spPr/>
            <p:txBody>
              <a:bodyPr/>
              <a:lstStyle/>
              <a:p>
                <a:pPr algn="l"/>
                <a:r>
                  <a:rPr lang="en-GB" b="0" i="0" u="none" strike="noStrike" dirty="0">
                    <a:solidFill>
                      <a:srgbClr val="212B32"/>
                    </a:solidFill>
                    <a:effectLst/>
                  </a:rPr>
                  <a:t>Alzheimer's disease is most common in people over the age of 65.</a:t>
                </a:r>
              </a:p>
              <a:p>
                <a:pPr algn="l"/>
                <a:r>
                  <a:rPr lang="en-GB" b="0" i="0" u="none" strike="noStrike" dirty="0">
                    <a:solidFill>
                      <a:srgbClr val="212B32"/>
                    </a:solidFill>
                    <a:effectLst/>
                  </a:rPr>
                  <a:t>The risk of Alzheimer's disease and other types of dementia increases with age, affecting an estimated </a:t>
                </a:r>
                <a14:m>
                  <m:oMath xmlns:m="http://schemas.openxmlformats.org/officeDocument/2006/math">
                    <m:r>
                      <a:rPr lang="en-GB" b="0" i="1" u="none" strike="noStrike" dirty="0" smtClean="0">
                        <a:solidFill>
                          <a:srgbClr val="212B32"/>
                        </a:solidFill>
                        <a:effectLst/>
                        <a:latin typeface="Cambria Math" panose="02040503050406030204" pitchFamily="18" charset="0"/>
                      </a:rPr>
                      <m:t>1</m:t>
                    </m:r>
                  </m:oMath>
                </a14:m>
                <a:r>
                  <a:rPr lang="en-GB" b="0" i="0" u="none" strike="noStrike" dirty="0">
                    <a:solidFill>
                      <a:srgbClr val="212B32"/>
                    </a:solidFill>
                    <a:effectLst/>
                  </a:rPr>
                  <a:t> in </a:t>
                </a:r>
                <a14:m>
                  <m:oMath xmlns:m="http://schemas.openxmlformats.org/officeDocument/2006/math">
                    <m:r>
                      <a:rPr lang="en-GB" b="0" i="1" u="none" strike="noStrike" dirty="0" smtClean="0">
                        <a:solidFill>
                          <a:srgbClr val="212B32"/>
                        </a:solidFill>
                        <a:effectLst/>
                        <a:latin typeface="Cambria Math" panose="02040503050406030204" pitchFamily="18" charset="0"/>
                      </a:rPr>
                      <m:t>14</m:t>
                    </m:r>
                  </m:oMath>
                </a14:m>
                <a:r>
                  <a:rPr lang="en-GB" b="0" i="0" u="none" strike="noStrike" dirty="0">
                    <a:solidFill>
                      <a:srgbClr val="212B32"/>
                    </a:solidFill>
                    <a:effectLst/>
                  </a:rPr>
                  <a:t> people over the age of </a:t>
                </a:r>
                <a14:m>
                  <m:oMath xmlns:m="http://schemas.openxmlformats.org/officeDocument/2006/math">
                    <m:r>
                      <a:rPr lang="en-GB" b="0" i="1" u="none" strike="noStrike" dirty="0" smtClean="0">
                        <a:solidFill>
                          <a:srgbClr val="212B32"/>
                        </a:solidFill>
                        <a:effectLst/>
                        <a:latin typeface="Cambria Math" panose="02040503050406030204" pitchFamily="18" charset="0"/>
                      </a:rPr>
                      <m:t>65</m:t>
                    </m:r>
                  </m:oMath>
                </a14:m>
                <a:r>
                  <a:rPr lang="en-GB" b="0" i="0" u="none" strike="noStrike" dirty="0">
                    <a:solidFill>
                      <a:srgbClr val="212B32"/>
                    </a:solidFill>
                    <a:effectLst/>
                  </a:rPr>
                  <a:t> and </a:t>
                </a:r>
                <a14:m>
                  <m:oMath xmlns:m="http://schemas.openxmlformats.org/officeDocument/2006/math">
                    <m:r>
                      <a:rPr lang="en-GB" b="0" i="1" u="none" strike="noStrike" dirty="0" smtClean="0">
                        <a:solidFill>
                          <a:srgbClr val="212B32"/>
                        </a:solidFill>
                        <a:effectLst/>
                        <a:latin typeface="Cambria Math" panose="02040503050406030204" pitchFamily="18" charset="0"/>
                      </a:rPr>
                      <m:t>1</m:t>
                    </m:r>
                  </m:oMath>
                </a14:m>
                <a:r>
                  <a:rPr lang="en-GB" b="0" i="0" u="none" strike="noStrike" dirty="0">
                    <a:solidFill>
                      <a:srgbClr val="212B32"/>
                    </a:solidFill>
                    <a:effectLst/>
                  </a:rPr>
                  <a:t> in every </a:t>
                </a:r>
                <a14:m>
                  <m:oMath xmlns:m="http://schemas.openxmlformats.org/officeDocument/2006/math">
                    <m:r>
                      <a:rPr lang="en-GB" b="0" i="1" u="none" strike="noStrike" dirty="0" smtClean="0">
                        <a:solidFill>
                          <a:srgbClr val="212B32"/>
                        </a:solidFill>
                        <a:effectLst/>
                        <a:latin typeface="Cambria Math" panose="02040503050406030204" pitchFamily="18" charset="0"/>
                      </a:rPr>
                      <m:t>6</m:t>
                    </m:r>
                  </m:oMath>
                </a14:m>
                <a:r>
                  <a:rPr lang="en-GB" b="0" i="0" u="none" strike="noStrike" dirty="0">
                    <a:solidFill>
                      <a:srgbClr val="212B32"/>
                    </a:solidFill>
                    <a:effectLst/>
                  </a:rPr>
                  <a:t> people over the age of </a:t>
                </a:r>
                <a14:m>
                  <m:oMath xmlns:m="http://schemas.openxmlformats.org/officeDocument/2006/math">
                    <m:r>
                      <a:rPr lang="en-GB" b="0" i="1" u="none" strike="noStrike" dirty="0" smtClean="0">
                        <a:solidFill>
                          <a:srgbClr val="212B32"/>
                        </a:solidFill>
                        <a:effectLst/>
                        <a:latin typeface="Cambria Math" panose="02040503050406030204" pitchFamily="18" charset="0"/>
                      </a:rPr>
                      <m:t>80</m:t>
                    </m:r>
                  </m:oMath>
                </a14:m>
                <a:r>
                  <a:rPr lang="en-GB" b="0" i="0" u="none" strike="noStrike" dirty="0">
                    <a:solidFill>
                      <a:srgbClr val="212B32"/>
                    </a:solidFill>
                    <a:effectLst/>
                  </a:rPr>
                  <a:t>.</a:t>
                </a:r>
              </a:p>
              <a:p>
                <a:pPr algn="l"/>
                <a:r>
                  <a:rPr lang="en-GB" b="0" i="0" u="none" strike="noStrike" dirty="0">
                    <a:solidFill>
                      <a:srgbClr val="212B32"/>
                    </a:solidFill>
                    <a:effectLst/>
                  </a:rPr>
                  <a:t>But around </a:t>
                </a:r>
                <a14:m>
                  <m:oMath xmlns:m="http://schemas.openxmlformats.org/officeDocument/2006/math">
                    <m:r>
                      <a:rPr lang="en-GB" b="0" i="1" u="none" strike="noStrike" dirty="0" smtClean="0">
                        <a:solidFill>
                          <a:srgbClr val="212B32"/>
                        </a:solidFill>
                        <a:effectLst/>
                        <a:latin typeface="Cambria Math" panose="02040503050406030204" pitchFamily="18" charset="0"/>
                      </a:rPr>
                      <m:t>1</m:t>
                    </m:r>
                  </m:oMath>
                </a14:m>
                <a:r>
                  <a:rPr lang="en-GB" b="0" i="0" u="none" strike="noStrike" dirty="0">
                    <a:solidFill>
                      <a:srgbClr val="212B32"/>
                    </a:solidFill>
                    <a:effectLst/>
                  </a:rPr>
                  <a:t> in every </a:t>
                </a:r>
                <a14:m>
                  <m:oMath xmlns:m="http://schemas.openxmlformats.org/officeDocument/2006/math">
                    <m:r>
                      <a:rPr lang="en-GB" b="0" i="1" u="none" strike="noStrike" dirty="0" smtClean="0">
                        <a:solidFill>
                          <a:srgbClr val="212B32"/>
                        </a:solidFill>
                        <a:effectLst/>
                        <a:latin typeface="Cambria Math" panose="02040503050406030204" pitchFamily="18" charset="0"/>
                      </a:rPr>
                      <m:t>20</m:t>
                    </m:r>
                  </m:oMath>
                </a14:m>
                <a:r>
                  <a:rPr lang="en-GB" b="0" i="0" u="none" strike="noStrike" dirty="0">
                    <a:solidFill>
                      <a:srgbClr val="212B32"/>
                    </a:solidFill>
                    <a:effectLst/>
                  </a:rPr>
                  <a:t> people with Alzheimer's disease are under the age of 65. This is called early- or young-onset Alzheimer's disease.</a:t>
                </a:r>
              </a:p>
              <a:p>
                <a:endParaRPr lang="en-GB" dirty="0"/>
              </a:p>
            </p:txBody>
          </p:sp>
        </mc:Choice>
        <mc:Fallback xmlns="">
          <p:sp>
            <p:nvSpPr>
              <p:cNvPr id="3" name="Content Placeholder 2">
                <a:extLst>
                  <a:ext uri="{FF2B5EF4-FFF2-40B4-BE49-F238E27FC236}">
                    <a16:creationId xmlns:a16="http://schemas.microsoft.com/office/drawing/2014/main" id="{D03A27B2-C311-63B2-E437-BC3043932729}"/>
                  </a:ext>
                </a:extLst>
              </p:cNvPr>
              <p:cNvSpPr>
                <a:spLocks noGrp="1" noRot="1" noChangeAspect="1" noMove="1" noResize="1" noEditPoints="1" noAdjustHandles="1" noChangeArrowheads="1" noChangeShapeType="1" noTextEdit="1"/>
              </p:cNvSpPr>
              <p:nvPr>
                <p:ph idx="1"/>
              </p:nvPr>
            </p:nvSpPr>
            <p:spPr>
              <a:blipFill>
                <a:blip r:embed="rId2"/>
                <a:stretch>
                  <a:fillRect l="-772" t="-1223" r="-1080"/>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498EED8E-5513-4BE0-F2F1-984BC9077FE1}"/>
              </a:ext>
            </a:extLst>
          </p:cNvPr>
          <p:cNvSpPr>
            <a:spLocks noGrp="1"/>
          </p:cNvSpPr>
          <p:nvPr>
            <p:ph type="sldNum" sz="quarter" idx="12"/>
          </p:nvPr>
        </p:nvSpPr>
        <p:spPr/>
        <p:txBody>
          <a:bodyPr/>
          <a:lstStyle/>
          <a:p>
            <a:fld id="{44E22EE9-B8A0-0641-9265-052CFE9B95A7}" type="slidenum">
              <a:rPr lang="en-GB" altLang="en-US" smtClean="0"/>
              <a:pPr/>
              <a:t>7</a:t>
            </a:fld>
            <a:endParaRPr lang="en-GB" altLang="en-US" dirty="0"/>
          </a:p>
        </p:txBody>
      </p:sp>
      <p:sp>
        <p:nvSpPr>
          <p:cNvPr id="5" name="TextBox 4">
            <a:extLst>
              <a:ext uri="{FF2B5EF4-FFF2-40B4-BE49-F238E27FC236}">
                <a16:creationId xmlns:a16="http://schemas.microsoft.com/office/drawing/2014/main" id="{D1A3C695-7F07-5709-FDD5-6E164CC06E4A}"/>
              </a:ext>
            </a:extLst>
          </p:cNvPr>
          <p:cNvSpPr txBox="1"/>
          <p:nvPr/>
        </p:nvSpPr>
        <p:spPr>
          <a:xfrm>
            <a:off x="1257063" y="6446694"/>
            <a:ext cx="4092787" cy="258532"/>
          </a:xfrm>
          <a:prstGeom prst="rect">
            <a:avLst/>
          </a:prstGeom>
          <a:noFill/>
        </p:spPr>
        <p:txBody>
          <a:bodyPr wrap="none" rtlCol="0">
            <a:spAutoFit/>
          </a:bodyPr>
          <a:lstStyle/>
          <a:p>
            <a:r>
              <a:rPr lang="en-GB" sz="1080" dirty="0">
                <a:latin typeface="Gill Sans MT" panose="020B0502020104020203" pitchFamily="34" charset="77"/>
              </a:rPr>
              <a:t>Data source: NHS, https://</a:t>
            </a:r>
            <a:r>
              <a:rPr lang="en-GB" sz="1080" dirty="0" err="1">
                <a:latin typeface="Gill Sans MT" panose="020B0502020104020203" pitchFamily="34" charset="77"/>
              </a:rPr>
              <a:t>www.nhs.uk</a:t>
            </a:r>
            <a:r>
              <a:rPr lang="en-GB" sz="1080" dirty="0">
                <a:latin typeface="Gill Sans MT" panose="020B0502020104020203" pitchFamily="34" charset="77"/>
              </a:rPr>
              <a:t>/conditions/</a:t>
            </a:r>
            <a:r>
              <a:rPr lang="en-GB" sz="1080" dirty="0" err="1">
                <a:latin typeface="Gill Sans MT" panose="020B0502020104020203" pitchFamily="34" charset="77"/>
              </a:rPr>
              <a:t>alzheimers</a:t>
            </a:r>
            <a:r>
              <a:rPr lang="en-GB" sz="1080" dirty="0">
                <a:latin typeface="Gill Sans MT" panose="020B0502020104020203" pitchFamily="34" charset="77"/>
              </a:rPr>
              <a:t>-disease/</a:t>
            </a:r>
          </a:p>
        </p:txBody>
      </p:sp>
    </p:spTree>
    <p:extLst>
      <p:ext uri="{BB962C8B-B14F-4D97-AF65-F5344CB8AC3E}">
        <p14:creationId xmlns:p14="http://schemas.microsoft.com/office/powerpoint/2010/main" val="361187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5CC0-843D-8514-0FFB-59B80B4B1F2D}"/>
              </a:ext>
            </a:extLst>
          </p:cNvPr>
          <p:cNvSpPr>
            <a:spLocks noGrp="1"/>
          </p:cNvSpPr>
          <p:nvPr>
            <p:ph type="title"/>
          </p:nvPr>
        </p:nvSpPr>
        <p:spPr/>
        <p:txBody>
          <a:bodyPr/>
          <a:lstStyle/>
          <a:p>
            <a:r>
              <a:rPr lang="en-GB" dirty="0"/>
              <a:t>Random variable</a:t>
            </a:r>
          </a:p>
        </p:txBody>
      </p:sp>
      <p:sp>
        <p:nvSpPr>
          <p:cNvPr id="3" name="Content Placeholder 2">
            <a:extLst>
              <a:ext uri="{FF2B5EF4-FFF2-40B4-BE49-F238E27FC236}">
                <a16:creationId xmlns:a16="http://schemas.microsoft.com/office/drawing/2014/main" id="{3E7FDE9E-21D8-6A02-5123-63A09B2A8478}"/>
              </a:ext>
            </a:extLst>
          </p:cNvPr>
          <p:cNvSpPr>
            <a:spLocks noGrp="1"/>
          </p:cNvSpPr>
          <p:nvPr>
            <p:ph idx="1"/>
          </p:nvPr>
        </p:nvSpPr>
        <p:spPr/>
        <p:txBody>
          <a:bodyPr/>
          <a:lstStyle/>
          <a:p>
            <a:pPr algn="l"/>
            <a:r>
              <a:rPr lang="en-GB" b="0" i="0" u="none" strike="noStrike" dirty="0">
                <a:solidFill>
                  <a:srgbClr val="000000"/>
                </a:solidFill>
                <a:effectLst/>
              </a:rPr>
              <a:t>A random variable is a variable that can take on different values randomly.</a:t>
            </a:r>
          </a:p>
          <a:p>
            <a:pPr algn="l"/>
            <a:r>
              <a:rPr lang="en-GB" b="0" i="0" u="none" strike="noStrike" dirty="0">
                <a:solidFill>
                  <a:srgbClr val="000000"/>
                </a:solidFill>
                <a:effectLst/>
              </a:rPr>
              <a:t>Random variables may be discrete or continuous. A discrete random variable has a ﬁnite or countably inﬁnite number of states.</a:t>
            </a:r>
          </a:p>
          <a:p>
            <a:pPr algn="l"/>
            <a:r>
              <a:rPr lang="en-GB" b="0" i="0" u="none" strike="noStrike" dirty="0">
                <a:solidFill>
                  <a:srgbClr val="000000"/>
                </a:solidFill>
                <a:effectLst/>
              </a:rPr>
              <a:t>Note that these states are not necessarily integers; they can also just be named states that are not considered to have any numerical value.</a:t>
            </a:r>
          </a:p>
          <a:p>
            <a:endParaRPr lang="en-GB" dirty="0"/>
          </a:p>
        </p:txBody>
      </p:sp>
      <p:sp>
        <p:nvSpPr>
          <p:cNvPr id="4" name="Slide Number Placeholder 3">
            <a:extLst>
              <a:ext uri="{FF2B5EF4-FFF2-40B4-BE49-F238E27FC236}">
                <a16:creationId xmlns:a16="http://schemas.microsoft.com/office/drawing/2014/main" id="{10744255-3596-46C8-916E-AC7D756EEB39}"/>
              </a:ext>
            </a:extLst>
          </p:cNvPr>
          <p:cNvSpPr>
            <a:spLocks noGrp="1"/>
          </p:cNvSpPr>
          <p:nvPr>
            <p:ph type="sldNum" sz="quarter" idx="12"/>
          </p:nvPr>
        </p:nvSpPr>
        <p:spPr/>
        <p:txBody>
          <a:bodyPr/>
          <a:lstStyle/>
          <a:p>
            <a:fld id="{44E22EE9-B8A0-0641-9265-052CFE9B95A7}" type="slidenum">
              <a:rPr lang="en-GB" altLang="en-US" smtClean="0"/>
              <a:pPr/>
              <a:t>8</a:t>
            </a:fld>
            <a:endParaRPr lang="en-GB" altLang="en-US"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C374683-5223-2929-9672-2400CE18DC84}"/>
                  </a:ext>
                </a:extLst>
              </p14:cNvPr>
              <p14:cNvContentPartPr/>
              <p14:nvPr/>
            </p14:nvContentPartPr>
            <p14:xfrm>
              <a:off x="1935000" y="1714680"/>
              <a:ext cx="3377880" cy="4104720"/>
            </p14:xfrm>
          </p:contentPart>
        </mc:Choice>
        <mc:Fallback xmlns="">
          <p:pic>
            <p:nvPicPr>
              <p:cNvPr id="5" name="Ink 4">
                <a:extLst>
                  <a:ext uri="{FF2B5EF4-FFF2-40B4-BE49-F238E27FC236}">
                    <a16:creationId xmlns:a16="http://schemas.microsoft.com/office/drawing/2014/main" id="{6C374683-5223-2929-9672-2400CE18DC84}"/>
                  </a:ext>
                </a:extLst>
              </p:cNvPr>
              <p:cNvPicPr/>
              <p:nvPr/>
            </p:nvPicPr>
            <p:blipFill>
              <a:blip r:embed="rId3"/>
              <a:stretch>
                <a:fillRect/>
              </a:stretch>
            </p:blipFill>
            <p:spPr>
              <a:xfrm>
                <a:off x="1925640" y="1705320"/>
                <a:ext cx="3396600" cy="4123440"/>
              </a:xfrm>
              <a:prstGeom prst="rect">
                <a:avLst/>
              </a:prstGeom>
            </p:spPr>
          </p:pic>
        </mc:Fallback>
      </mc:AlternateContent>
    </p:spTree>
    <p:extLst>
      <p:ext uri="{BB962C8B-B14F-4D97-AF65-F5344CB8AC3E}">
        <p14:creationId xmlns:p14="http://schemas.microsoft.com/office/powerpoint/2010/main" val="1026690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8845-4140-58AE-DF09-5C7338D279BE}"/>
              </a:ext>
            </a:extLst>
          </p:cNvPr>
          <p:cNvSpPr>
            <a:spLocks noGrp="1"/>
          </p:cNvSpPr>
          <p:nvPr>
            <p:ph type="title"/>
          </p:nvPr>
        </p:nvSpPr>
        <p:spPr/>
        <p:txBody>
          <a:bodyPr/>
          <a:lstStyle/>
          <a:p>
            <a:r>
              <a:rPr lang="en-GB" dirty="0"/>
              <a:t>Probability distribution</a:t>
            </a:r>
          </a:p>
        </p:txBody>
      </p:sp>
      <p:sp>
        <p:nvSpPr>
          <p:cNvPr id="3" name="Content Placeholder 2">
            <a:extLst>
              <a:ext uri="{FF2B5EF4-FFF2-40B4-BE49-F238E27FC236}">
                <a16:creationId xmlns:a16="http://schemas.microsoft.com/office/drawing/2014/main" id="{72AD8F8C-77E5-83C6-3FEF-5DA60A4A6F54}"/>
              </a:ext>
            </a:extLst>
          </p:cNvPr>
          <p:cNvSpPr>
            <a:spLocks noGrp="1"/>
          </p:cNvSpPr>
          <p:nvPr>
            <p:ph idx="1"/>
          </p:nvPr>
        </p:nvSpPr>
        <p:spPr/>
        <p:txBody>
          <a:bodyPr/>
          <a:lstStyle/>
          <a:p>
            <a:pPr algn="l"/>
            <a:r>
              <a:rPr lang="en-GB" b="0" i="0" u="none" strike="noStrike" dirty="0">
                <a:solidFill>
                  <a:srgbClr val="000000"/>
                </a:solidFill>
                <a:effectLst/>
              </a:rPr>
              <a:t>A probability distribution describes how likely a random variable or set of random variables is to take on each of its possible states. </a:t>
            </a:r>
          </a:p>
          <a:p>
            <a:pPr algn="l"/>
            <a:r>
              <a:rPr lang="en-GB" b="0" i="0" u="none" strike="noStrike" dirty="0">
                <a:solidFill>
                  <a:srgbClr val="000000"/>
                </a:solidFill>
                <a:effectLst/>
              </a:rPr>
              <a:t>How we describe probability distributions depends on whether the variables are discrete or continuous.</a:t>
            </a:r>
          </a:p>
          <a:p>
            <a:endParaRPr lang="en-GB" dirty="0"/>
          </a:p>
        </p:txBody>
      </p:sp>
      <p:sp>
        <p:nvSpPr>
          <p:cNvPr id="4" name="Slide Number Placeholder 3">
            <a:extLst>
              <a:ext uri="{FF2B5EF4-FFF2-40B4-BE49-F238E27FC236}">
                <a16:creationId xmlns:a16="http://schemas.microsoft.com/office/drawing/2014/main" id="{833BF8D2-131A-AB5C-8CC1-684A880D9822}"/>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2D078BCD-4FCC-A67A-49AD-B79338E5C275}"/>
                  </a:ext>
                </a:extLst>
              </p14:cNvPr>
              <p14:cNvContentPartPr/>
              <p14:nvPr/>
            </p14:nvContentPartPr>
            <p14:xfrm>
              <a:off x="1031400" y="3080880"/>
              <a:ext cx="5729760" cy="2806200"/>
            </p14:xfrm>
          </p:contentPart>
        </mc:Choice>
        <mc:Fallback xmlns="">
          <p:pic>
            <p:nvPicPr>
              <p:cNvPr id="5" name="Ink 4">
                <a:extLst>
                  <a:ext uri="{FF2B5EF4-FFF2-40B4-BE49-F238E27FC236}">
                    <a16:creationId xmlns:a16="http://schemas.microsoft.com/office/drawing/2014/main" id="{2D078BCD-4FCC-A67A-49AD-B79338E5C275}"/>
                  </a:ext>
                </a:extLst>
              </p:cNvPr>
              <p:cNvPicPr/>
              <p:nvPr/>
            </p:nvPicPr>
            <p:blipFill>
              <a:blip r:embed="rId3"/>
              <a:stretch>
                <a:fillRect/>
              </a:stretch>
            </p:blipFill>
            <p:spPr>
              <a:xfrm>
                <a:off x="1022040" y="3071520"/>
                <a:ext cx="5748480" cy="2824920"/>
              </a:xfrm>
              <a:prstGeom prst="rect">
                <a:avLst/>
              </a:prstGeom>
            </p:spPr>
          </p:pic>
        </mc:Fallback>
      </mc:AlternateContent>
    </p:spTree>
    <p:extLst>
      <p:ext uri="{BB962C8B-B14F-4D97-AF65-F5344CB8AC3E}">
        <p14:creationId xmlns:p14="http://schemas.microsoft.com/office/powerpoint/2010/main" val="1310695476"/>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39371</TotalTime>
  <Words>2818</Words>
  <Application>Microsoft Office PowerPoint</Application>
  <PresentationFormat>Widescreen</PresentationFormat>
  <Paragraphs>319</Paragraphs>
  <Slides>60</Slides>
  <Notes>5</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CCSR</vt:lpstr>
      <vt:lpstr>PowerPoint Presentation</vt:lpstr>
      <vt:lpstr>PowerPoint Presentation</vt:lpstr>
      <vt:lpstr>Probability</vt:lpstr>
      <vt:lpstr>Mathematical notations </vt:lpstr>
      <vt:lpstr>Probability</vt:lpstr>
      <vt:lpstr>Example</vt:lpstr>
      <vt:lpstr>Example- How do you represent these as probability? </vt:lpstr>
      <vt:lpstr>Random variable</vt:lpstr>
      <vt:lpstr>Probability distribution</vt:lpstr>
      <vt:lpstr>Probability</vt:lpstr>
      <vt:lpstr>p(A ̅)</vt:lpstr>
      <vt:lpstr>Probability of a union of two events</vt:lpstr>
      <vt:lpstr>Joint probabilities</vt:lpstr>
      <vt:lpstr>Marginalisation</vt:lpstr>
      <vt:lpstr>Marginalisation</vt:lpstr>
      <vt:lpstr>Conditional probability</vt:lpstr>
      <vt:lpstr>Bayes Rule </vt:lpstr>
      <vt:lpstr>Bayes theorem*</vt:lpstr>
      <vt:lpstr>Example: medical diagnosis</vt:lpstr>
      <vt:lpstr>Example: medical diagnosis</vt:lpstr>
      <vt:lpstr>Example: medical diagnosis</vt:lpstr>
      <vt:lpstr>Example: medical diagnosis</vt:lpstr>
      <vt:lpstr>Independence</vt:lpstr>
      <vt:lpstr>Probability density function </vt:lpstr>
      <vt:lpstr>Continuous random variables</vt:lpstr>
      <vt:lpstr>Cumulative Distribution Function (cdf)</vt:lpstr>
      <vt:lpstr>Probability Density Function*</vt:lpstr>
      <vt:lpstr>Probability Density Function vs Cumulative Distribution Function </vt:lpstr>
      <vt:lpstr>pdf for the standard normal</vt:lpstr>
      <vt:lpstr>Mean</vt:lpstr>
      <vt:lpstr>Example: Expected value</vt:lpstr>
      <vt:lpstr>Bernoulli </vt:lpstr>
      <vt:lpstr>PMF, PDF, CDF</vt:lpstr>
      <vt:lpstr>Binomial distribution</vt:lpstr>
      <vt:lpstr>Binomial distribution</vt:lpstr>
      <vt:lpstr>The multinomial and multinoulli distributions*</vt:lpstr>
      <vt:lpstr>Example*</vt:lpstr>
      <vt:lpstr>Gaussian (normal) distribution</vt:lpstr>
      <vt:lpstr>The standard normal distribution</vt:lpstr>
      <vt:lpstr>Multivariate Gaussian</vt:lpstr>
      <vt:lpstr>Information Theory</vt:lpstr>
      <vt:lpstr>Information Theory</vt:lpstr>
      <vt:lpstr>𝐼(𝑥)= − log 𝑝(𝑥) </vt:lpstr>
      <vt:lpstr>Shannon's entropy</vt:lpstr>
      <vt:lpstr>Example 1</vt:lpstr>
      <vt:lpstr>Example 2</vt:lpstr>
      <vt:lpstr>Example 3</vt:lpstr>
      <vt:lpstr>Conditional independence</vt:lpstr>
      <vt:lpstr>Markov chains</vt:lpstr>
      <vt:lpstr>Behaviour modelling using MC</vt:lpstr>
      <vt:lpstr>Example – daily activity monitoring</vt:lpstr>
      <vt:lpstr>Continuous remote monitoring – activity data</vt:lpstr>
      <vt:lpstr>Changes in activity patterns</vt:lpstr>
      <vt:lpstr>Measuring changes in activity patterns</vt:lpstr>
      <vt:lpstr>Review questions</vt:lpstr>
      <vt:lpstr>Q1. Entropy</vt:lpstr>
      <vt:lpstr>Q2. Overfitting</vt:lpstr>
      <vt:lpstr>Q3. Probability</vt:lpstr>
      <vt:lpstr>Acknowledgement</vt:lpstr>
      <vt:lpstr>If you have any 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250</cp:revision>
  <cp:lastPrinted>2018-10-01T18:07:26Z</cp:lastPrinted>
  <dcterms:created xsi:type="dcterms:W3CDTF">2015-10-05T13:27:19Z</dcterms:created>
  <dcterms:modified xsi:type="dcterms:W3CDTF">2025-01-16T10:35:45Z</dcterms:modified>
  <cp:category/>
</cp:coreProperties>
</file>